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30"/>
  </p:notesMasterIdLst>
  <p:sldIdLst>
    <p:sldId id="283" r:id="rId2"/>
    <p:sldId id="306" r:id="rId3"/>
    <p:sldId id="308" r:id="rId4"/>
    <p:sldId id="258" r:id="rId5"/>
    <p:sldId id="257" r:id="rId6"/>
    <p:sldId id="263" r:id="rId7"/>
    <p:sldId id="264" r:id="rId8"/>
    <p:sldId id="259" r:id="rId9"/>
    <p:sldId id="260" r:id="rId10"/>
    <p:sldId id="261" r:id="rId11"/>
    <p:sldId id="262" r:id="rId12"/>
    <p:sldId id="265" r:id="rId13"/>
    <p:sldId id="266" r:id="rId14"/>
    <p:sldId id="267" r:id="rId15"/>
    <p:sldId id="268" r:id="rId16"/>
    <p:sldId id="269" r:id="rId17"/>
    <p:sldId id="270" r:id="rId18"/>
    <p:sldId id="271" r:id="rId19"/>
    <p:sldId id="272" r:id="rId20"/>
    <p:sldId id="310" r:id="rId21"/>
    <p:sldId id="309" r:id="rId22"/>
    <p:sldId id="311" r:id="rId23"/>
    <p:sldId id="312" r:id="rId24"/>
    <p:sldId id="299" r:id="rId25"/>
    <p:sldId id="301" r:id="rId26"/>
    <p:sldId id="305" r:id="rId27"/>
    <p:sldId id="302" r:id="rId28"/>
    <p:sldId id="303" r:id="rId29"/>
  </p:sldIdLst>
  <p:sldSz cx="9144000" cy="5143500" type="screen16x9"/>
  <p:notesSz cx="6858000" cy="9144000"/>
  <p:embeddedFontLst>
    <p:embeddedFont>
      <p:font typeface="Consolas" panose="020B0609020204030204" pitchFamily="49" charset="0"/>
      <p:regular r:id="rId31"/>
      <p:bold r:id="rId32"/>
      <p:italic r:id="rId33"/>
      <p:boldItalic r:id="rId34"/>
    </p:embeddedFont>
    <p:embeddedFont>
      <p:font typeface="Open Sans Medium" panose="020B0600070205080204" charset="0"/>
      <p:regular r:id="rId35"/>
      <p:bold r:id="rId36"/>
      <p:italic r:id="rId37"/>
      <p:boldItalic r:id="rId38"/>
    </p:embeddedFont>
    <p:embeddedFont>
      <p:font typeface="Roboto" panose="02000000000000000000" pitchFamily="2" charset="0"/>
      <p:regular r:id="rId39"/>
      <p:bold r:id="rId40"/>
      <p:italic r:id="rId41"/>
      <p:boldItalic r:id="rId42"/>
    </p:embeddedFont>
    <p:embeddedFont>
      <p:font typeface="Roboto Slab Light" pitchFamily="2" charset="0"/>
      <p:regular r:id="rId43"/>
      <p:bold r:id="rId44"/>
    </p:embeddedFont>
    <p:embeddedFont>
      <p:font typeface="游ゴシック" panose="020B0400000000000000" pitchFamily="50" charset="-128"/>
      <p:regular r:id="rId45"/>
      <p:bold r:id="rId46"/>
    </p:embeddedFont>
    <p:embeddedFont>
      <p:font typeface="游ゴシック Light" panose="020B0300000000000000" pitchFamily="50" charset="-128"/>
      <p:regular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E5FE"/>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F278DD-A037-4094-B936-D095E58995FD}" v="4" dt="2023-05-17T23:36:32.877"/>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6727" autoAdjust="0"/>
  </p:normalViewPr>
  <p:slideViewPr>
    <p:cSldViewPr snapToGrid="0">
      <p:cViewPr varScale="1">
        <p:scale>
          <a:sx n="146" d="100"/>
          <a:sy n="146" d="100"/>
        </p:scale>
        <p:origin x="438" y="108"/>
      </p:cViewPr>
      <p:guideLst>
        <p:guide orient="horz" pos="1620"/>
        <p:guide pos="2880"/>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bota, Norio (SGC)" userId="b2c5a593-2010-47e7-8d2e-c47f718a432d" providerId="ADAL" clId="{A2F278DD-A037-4094-B936-D095E58995FD}"/>
    <pc:docChg chg="custSel addSld delSld modSld">
      <pc:chgData name="Kobota, Norio (SGC)" userId="b2c5a593-2010-47e7-8d2e-c47f718a432d" providerId="ADAL" clId="{A2F278DD-A037-4094-B936-D095E58995FD}" dt="2023-05-17T23:36:46.990" v="1342" actId="478"/>
      <pc:docMkLst>
        <pc:docMk/>
      </pc:docMkLst>
      <pc:sldChg chg="modSp mod">
        <pc:chgData name="Kobota, Norio (SGC)" userId="b2c5a593-2010-47e7-8d2e-c47f718a432d" providerId="ADAL" clId="{A2F278DD-A037-4094-B936-D095E58995FD}" dt="2023-05-17T09:09:18.375" v="2" actId="14100"/>
        <pc:sldMkLst>
          <pc:docMk/>
          <pc:sldMk cId="2674565412" sldId="257"/>
        </pc:sldMkLst>
        <pc:picChg chg="mod">
          <ac:chgData name="Kobota, Norio (SGC)" userId="b2c5a593-2010-47e7-8d2e-c47f718a432d" providerId="ADAL" clId="{A2F278DD-A037-4094-B936-D095E58995FD}" dt="2023-05-17T09:09:18.375" v="2" actId="14100"/>
          <ac:picMkLst>
            <pc:docMk/>
            <pc:sldMk cId="2674565412" sldId="257"/>
            <ac:picMk id="4" creationId="{AB6B93AF-BC5D-9874-582B-35EF959BEF57}"/>
          </ac:picMkLst>
        </pc:picChg>
        <pc:picChg chg="mod">
          <ac:chgData name="Kobota, Norio (SGC)" userId="b2c5a593-2010-47e7-8d2e-c47f718a432d" providerId="ADAL" clId="{A2F278DD-A037-4094-B936-D095E58995FD}" dt="2023-05-17T09:09:13.050" v="0" actId="1076"/>
          <ac:picMkLst>
            <pc:docMk/>
            <pc:sldMk cId="2674565412" sldId="257"/>
            <ac:picMk id="7" creationId="{C198D4D4-BF09-1D91-A82B-8880E16A1E32}"/>
          </ac:picMkLst>
        </pc:picChg>
      </pc:sldChg>
      <pc:sldChg chg="modSp mod">
        <pc:chgData name="Kobota, Norio (SGC)" userId="b2c5a593-2010-47e7-8d2e-c47f718a432d" providerId="ADAL" clId="{A2F278DD-A037-4094-B936-D095E58995FD}" dt="2023-05-17T09:10:30.664" v="17" actId="207"/>
        <pc:sldMkLst>
          <pc:docMk/>
          <pc:sldMk cId="367735239" sldId="262"/>
        </pc:sldMkLst>
        <pc:spChg chg="mod">
          <ac:chgData name="Kobota, Norio (SGC)" userId="b2c5a593-2010-47e7-8d2e-c47f718a432d" providerId="ADAL" clId="{A2F278DD-A037-4094-B936-D095E58995FD}" dt="2023-05-17T09:10:30.664" v="17" actId="207"/>
          <ac:spMkLst>
            <pc:docMk/>
            <pc:sldMk cId="367735239" sldId="262"/>
            <ac:spMk id="9" creationId="{D2BE26CF-8AD4-6415-9D3E-69E1DBB1C23A}"/>
          </ac:spMkLst>
        </pc:spChg>
        <pc:spChg chg="mod">
          <ac:chgData name="Kobota, Norio (SGC)" userId="b2c5a593-2010-47e7-8d2e-c47f718a432d" providerId="ADAL" clId="{A2F278DD-A037-4094-B936-D095E58995FD}" dt="2023-05-17T09:10:30.664" v="17" actId="207"/>
          <ac:spMkLst>
            <pc:docMk/>
            <pc:sldMk cId="367735239" sldId="262"/>
            <ac:spMk id="11" creationId="{CD292471-4B8F-ECA2-7FD3-2851B62D84AB}"/>
          </ac:spMkLst>
        </pc:spChg>
      </pc:sldChg>
      <pc:sldChg chg="modSp mod">
        <pc:chgData name="Kobota, Norio (SGC)" userId="b2c5a593-2010-47e7-8d2e-c47f718a432d" providerId="ADAL" clId="{A2F278DD-A037-4094-B936-D095E58995FD}" dt="2023-05-17T09:09:50.158" v="16" actId="27636"/>
        <pc:sldMkLst>
          <pc:docMk/>
          <pc:sldMk cId="4089667812" sldId="263"/>
        </pc:sldMkLst>
        <pc:spChg chg="mod">
          <ac:chgData name="Kobota, Norio (SGC)" userId="b2c5a593-2010-47e7-8d2e-c47f718a432d" providerId="ADAL" clId="{A2F278DD-A037-4094-B936-D095E58995FD}" dt="2023-05-17T09:09:50.158" v="16" actId="27636"/>
          <ac:spMkLst>
            <pc:docMk/>
            <pc:sldMk cId="4089667812" sldId="263"/>
            <ac:spMk id="3" creationId="{FD1C7471-381B-E0D4-E8B9-1815711CEF01}"/>
          </ac:spMkLst>
        </pc:spChg>
      </pc:sldChg>
      <pc:sldChg chg="modSp mod">
        <pc:chgData name="Kobota, Norio (SGC)" userId="b2c5a593-2010-47e7-8d2e-c47f718a432d" providerId="ADAL" clId="{A2F278DD-A037-4094-B936-D095E58995FD}" dt="2023-05-17T23:33:12.089" v="1320" actId="6549"/>
        <pc:sldMkLst>
          <pc:docMk/>
          <pc:sldMk cId="3456018925" sldId="268"/>
        </pc:sldMkLst>
        <pc:spChg chg="mod">
          <ac:chgData name="Kobota, Norio (SGC)" userId="b2c5a593-2010-47e7-8d2e-c47f718a432d" providerId="ADAL" clId="{A2F278DD-A037-4094-B936-D095E58995FD}" dt="2023-05-17T23:33:12.089" v="1320" actId="6549"/>
          <ac:spMkLst>
            <pc:docMk/>
            <pc:sldMk cId="3456018925" sldId="268"/>
            <ac:spMk id="6" creationId="{28A47139-A079-2154-7A60-379933B242D1}"/>
          </ac:spMkLst>
        </pc:spChg>
      </pc:sldChg>
      <pc:sldChg chg="modSp mod">
        <pc:chgData name="Kobota, Norio (SGC)" userId="b2c5a593-2010-47e7-8d2e-c47f718a432d" providerId="ADAL" clId="{A2F278DD-A037-4094-B936-D095E58995FD}" dt="2023-05-17T09:11:03.153" v="18" actId="14100"/>
        <pc:sldMkLst>
          <pc:docMk/>
          <pc:sldMk cId="1623943954" sldId="271"/>
        </pc:sldMkLst>
        <pc:spChg chg="mod">
          <ac:chgData name="Kobota, Norio (SGC)" userId="b2c5a593-2010-47e7-8d2e-c47f718a432d" providerId="ADAL" clId="{A2F278DD-A037-4094-B936-D095E58995FD}" dt="2023-05-17T09:11:03.153" v="18" actId="14100"/>
          <ac:spMkLst>
            <pc:docMk/>
            <pc:sldMk cId="1623943954" sldId="271"/>
            <ac:spMk id="11" creationId="{71DEBBF1-6C60-0513-C261-AC197A3286C5}"/>
          </ac:spMkLst>
        </pc:spChg>
      </pc:sldChg>
      <pc:sldChg chg="del">
        <pc:chgData name="Kobota, Norio (SGC)" userId="b2c5a593-2010-47e7-8d2e-c47f718a432d" providerId="ADAL" clId="{A2F278DD-A037-4094-B936-D095E58995FD}" dt="2023-05-17T09:11:23.451" v="19" actId="47"/>
        <pc:sldMkLst>
          <pc:docMk/>
          <pc:sldMk cId="4117516885" sldId="273"/>
        </pc:sldMkLst>
      </pc:sldChg>
      <pc:sldChg chg="del">
        <pc:chgData name="Kobota, Norio (SGC)" userId="b2c5a593-2010-47e7-8d2e-c47f718a432d" providerId="ADAL" clId="{A2F278DD-A037-4094-B936-D095E58995FD}" dt="2023-05-17T09:12:00.482" v="22" actId="47"/>
        <pc:sldMkLst>
          <pc:docMk/>
          <pc:sldMk cId="3044271733" sldId="282"/>
        </pc:sldMkLst>
      </pc:sldChg>
      <pc:sldChg chg="modSp mod">
        <pc:chgData name="Kobota, Norio (SGC)" userId="b2c5a593-2010-47e7-8d2e-c47f718a432d" providerId="ADAL" clId="{A2F278DD-A037-4094-B936-D095E58995FD}" dt="2023-05-17T23:20:54.083" v="1217" actId="2711"/>
        <pc:sldMkLst>
          <pc:docMk/>
          <pc:sldMk cId="3246503138" sldId="283"/>
        </pc:sldMkLst>
        <pc:spChg chg="mod">
          <ac:chgData name="Kobota, Norio (SGC)" userId="b2c5a593-2010-47e7-8d2e-c47f718a432d" providerId="ADAL" clId="{A2F278DD-A037-4094-B936-D095E58995FD}" dt="2023-05-17T23:20:54.083" v="1217" actId="2711"/>
          <ac:spMkLst>
            <pc:docMk/>
            <pc:sldMk cId="3246503138" sldId="283"/>
            <ac:spMk id="10" creationId="{AD160905-EDAE-4381-8FB7-D697F19A27BA}"/>
          </ac:spMkLst>
        </pc:spChg>
        <pc:spChg chg="mod">
          <ac:chgData name="Kobota, Norio (SGC)" userId="b2c5a593-2010-47e7-8d2e-c47f718a432d" providerId="ADAL" clId="{A2F278DD-A037-4094-B936-D095E58995FD}" dt="2023-05-17T09:25:41.302" v="930" actId="20577"/>
          <ac:spMkLst>
            <pc:docMk/>
            <pc:sldMk cId="3246503138" sldId="283"/>
            <ac:spMk id="11" creationId="{58446F7D-159C-4C26-A06F-DD905AE4ED62}"/>
          </ac:spMkLst>
        </pc:spChg>
      </pc:sldChg>
      <pc:sldChg chg="modSp mod">
        <pc:chgData name="Kobota, Norio (SGC)" userId="b2c5a593-2010-47e7-8d2e-c47f718a432d" providerId="ADAL" clId="{A2F278DD-A037-4094-B936-D095E58995FD}" dt="2023-05-17T09:11:52.837" v="21" actId="20577"/>
        <pc:sldMkLst>
          <pc:docMk/>
          <pc:sldMk cId="3348628827" sldId="303"/>
        </pc:sldMkLst>
        <pc:spChg chg="mod">
          <ac:chgData name="Kobota, Norio (SGC)" userId="b2c5a593-2010-47e7-8d2e-c47f718a432d" providerId="ADAL" clId="{A2F278DD-A037-4094-B936-D095E58995FD}" dt="2023-05-17T09:11:52.837" v="21" actId="20577"/>
          <ac:spMkLst>
            <pc:docMk/>
            <pc:sldMk cId="3348628827" sldId="303"/>
            <ac:spMk id="9" creationId="{CAB86B5E-4208-F515-AFD9-EE2766B82432}"/>
          </ac:spMkLst>
        </pc:spChg>
      </pc:sldChg>
      <pc:sldChg chg="delSp mod">
        <pc:chgData name="Kobota, Norio (SGC)" userId="b2c5a593-2010-47e7-8d2e-c47f718a432d" providerId="ADAL" clId="{A2F278DD-A037-4094-B936-D095E58995FD}" dt="2023-05-17T09:11:35.040" v="20" actId="478"/>
        <pc:sldMkLst>
          <pc:docMk/>
          <pc:sldMk cId="862494183" sldId="305"/>
        </pc:sldMkLst>
        <pc:spChg chg="del">
          <ac:chgData name="Kobota, Norio (SGC)" userId="b2c5a593-2010-47e7-8d2e-c47f718a432d" providerId="ADAL" clId="{A2F278DD-A037-4094-B936-D095E58995FD}" dt="2023-05-17T09:11:35.040" v="20" actId="478"/>
          <ac:spMkLst>
            <pc:docMk/>
            <pc:sldMk cId="862494183" sldId="305"/>
            <ac:spMk id="6" creationId="{16867B3C-0705-632E-35FB-D54ADDE30B6B}"/>
          </ac:spMkLst>
        </pc:spChg>
      </pc:sldChg>
      <pc:sldChg chg="modSp new mod">
        <pc:chgData name="Kobota, Norio (SGC)" userId="b2c5a593-2010-47e7-8d2e-c47f718a432d" providerId="ADAL" clId="{A2F278DD-A037-4094-B936-D095E58995FD}" dt="2023-05-17T23:21:32.875" v="1220" actId="2710"/>
        <pc:sldMkLst>
          <pc:docMk/>
          <pc:sldMk cId="521143556" sldId="306"/>
        </pc:sldMkLst>
        <pc:spChg chg="mod">
          <ac:chgData name="Kobota, Norio (SGC)" userId="b2c5a593-2010-47e7-8d2e-c47f718a432d" providerId="ADAL" clId="{A2F278DD-A037-4094-B936-D095E58995FD}" dt="2023-05-17T09:24:02.684" v="823" actId="6549"/>
          <ac:spMkLst>
            <pc:docMk/>
            <pc:sldMk cId="521143556" sldId="306"/>
            <ac:spMk id="2" creationId="{F1D987E6-01C9-09B8-FF07-4B3D6CE6791D}"/>
          </ac:spMkLst>
        </pc:spChg>
        <pc:spChg chg="mod">
          <ac:chgData name="Kobota, Norio (SGC)" userId="b2c5a593-2010-47e7-8d2e-c47f718a432d" providerId="ADAL" clId="{A2F278DD-A037-4094-B936-D095E58995FD}" dt="2023-05-17T23:21:32.875" v="1220" actId="2710"/>
          <ac:spMkLst>
            <pc:docMk/>
            <pc:sldMk cId="521143556" sldId="306"/>
            <ac:spMk id="3" creationId="{0BEE1549-6F57-1AD8-186A-7199A2B0124A}"/>
          </ac:spMkLst>
        </pc:spChg>
      </pc:sldChg>
      <pc:sldChg chg="modSp new del mod">
        <pc:chgData name="Kobota, Norio (SGC)" userId="b2c5a593-2010-47e7-8d2e-c47f718a432d" providerId="ADAL" clId="{A2F278DD-A037-4094-B936-D095E58995FD}" dt="2023-05-17T09:23:54.399" v="799" actId="47"/>
        <pc:sldMkLst>
          <pc:docMk/>
          <pc:sldMk cId="2301850648" sldId="307"/>
        </pc:sldMkLst>
        <pc:spChg chg="mod">
          <ac:chgData name="Kobota, Norio (SGC)" userId="b2c5a593-2010-47e7-8d2e-c47f718a432d" providerId="ADAL" clId="{A2F278DD-A037-4094-B936-D095E58995FD}" dt="2023-05-17T09:23:48.112" v="797" actId="20577"/>
          <ac:spMkLst>
            <pc:docMk/>
            <pc:sldMk cId="2301850648" sldId="307"/>
            <ac:spMk id="2" creationId="{332E49E4-F966-14A6-E9CA-B1813CE8F88E}"/>
          </ac:spMkLst>
        </pc:spChg>
      </pc:sldChg>
      <pc:sldChg chg="modSp add mod">
        <pc:chgData name="Kobota, Norio (SGC)" userId="b2c5a593-2010-47e7-8d2e-c47f718a432d" providerId="ADAL" clId="{A2F278DD-A037-4094-B936-D095E58995FD}" dt="2023-05-17T23:22:47.008" v="1304" actId="27636"/>
        <pc:sldMkLst>
          <pc:docMk/>
          <pc:sldMk cId="2295496672" sldId="308"/>
        </pc:sldMkLst>
        <pc:spChg chg="mod">
          <ac:chgData name="Kobota, Norio (SGC)" userId="b2c5a593-2010-47e7-8d2e-c47f718a432d" providerId="ADAL" clId="{A2F278DD-A037-4094-B936-D095E58995FD}" dt="2023-05-17T09:24:29.954" v="874" actId="20577"/>
          <ac:spMkLst>
            <pc:docMk/>
            <pc:sldMk cId="2295496672" sldId="308"/>
            <ac:spMk id="2" creationId="{F1D987E6-01C9-09B8-FF07-4B3D6CE6791D}"/>
          </ac:spMkLst>
        </pc:spChg>
        <pc:spChg chg="mod">
          <ac:chgData name="Kobota, Norio (SGC)" userId="b2c5a593-2010-47e7-8d2e-c47f718a432d" providerId="ADAL" clId="{A2F278DD-A037-4094-B936-D095E58995FD}" dt="2023-05-17T23:22:47.008" v="1304" actId="27636"/>
          <ac:spMkLst>
            <pc:docMk/>
            <pc:sldMk cId="2295496672" sldId="308"/>
            <ac:spMk id="3" creationId="{0BEE1549-6F57-1AD8-186A-7199A2B0124A}"/>
          </ac:spMkLst>
        </pc:spChg>
      </pc:sldChg>
      <pc:sldChg chg="addSp delSp modSp new mod">
        <pc:chgData name="Kobota, Norio (SGC)" userId="b2c5a593-2010-47e7-8d2e-c47f718a432d" providerId="ADAL" clId="{A2F278DD-A037-4094-B936-D095E58995FD}" dt="2023-05-17T23:36:32.927" v="1328" actId="27636"/>
        <pc:sldMkLst>
          <pc:docMk/>
          <pc:sldMk cId="591504257" sldId="309"/>
        </pc:sldMkLst>
        <pc:spChg chg="mod">
          <ac:chgData name="Kobota, Norio (SGC)" userId="b2c5a593-2010-47e7-8d2e-c47f718a432d" providerId="ADAL" clId="{A2F278DD-A037-4094-B936-D095E58995FD}" dt="2023-05-17T23:36:32.927" v="1328" actId="27636"/>
          <ac:spMkLst>
            <pc:docMk/>
            <pc:sldMk cId="591504257" sldId="309"/>
            <ac:spMk id="2" creationId="{AED53E59-AD5C-BB77-E10E-28BDD8511C02}"/>
          </ac:spMkLst>
        </pc:spChg>
        <pc:picChg chg="add del">
          <ac:chgData name="Kobota, Norio (SGC)" userId="b2c5a593-2010-47e7-8d2e-c47f718a432d" providerId="ADAL" clId="{A2F278DD-A037-4094-B936-D095E58995FD}" dt="2023-05-17T23:30:18.519" v="1309" actId="478"/>
          <ac:picMkLst>
            <pc:docMk/>
            <pc:sldMk cId="591504257" sldId="309"/>
            <ac:picMk id="5" creationId="{276B8462-A9FD-A9F5-444D-A4C75B476E26}"/>
          </ac:picMkLst>
        </pc:picChg>
        <pc:picChg chg="add">
          <ac:chgData name="Kobota, Norio (SGC)" userId="b2c5a593-2010-47e7-8d2e-c47f718a432d" providerId="ADAL" clId="{A2F278DD-A037-4094-B936-D095E58995FD}" dt="2023-05-17T23:33:48.445" v="1321" actId="22"/>
          <ac:picMkLst>
            <pc:docMk/>
            <pc:sldMk cId="591504257" sldId="309"/>
            <ac:picMk id="7" creationId="{5DACCEDB-0CB2-71DB-9DDF-29E67812FC75}"/>
          </ac:picMkLst>
        </pc:picChg>
      </pc:sldChg>
      <pc:sldChg chg="addSp delSp modSp new mod">
        <pc:chgData name="Kobota, Norio (SGC)" userId="b2c5a593-2010-47e7-8d2e-c47f718a432d" providerId="ADAL" clId="{A2F278DD-A037-4094-B936-D095E58995FD}" dt="2023-05-17T23:36:46.990" v="1342" actId="478"/>
        <pc:sldMkLst>
          <pc:docMk/>
          <pc:sldMk cId="4109855346" sldId="310"/>
        </pc:sldMkLst>
        <pc:spChg chg="mod">
          <ac:chgData name="Kobota, Norio (SGC)" userId="b2c5a593-2010-47e7-8d2e-c47f718a432d" providerId="ADAL" clId="{A2F278DD-A037-4094-B936-D095E58995FD}" dt="2023-05-17T23:36:32.913" v="1327" actId="27636"/>
          <ac:spMkLst>
            <pc:docMk/>
            <pc:sldMk cId="4109855346" sldId="310"/>
            <ac:spMk id="2" creationId="{AC44810A-4F84-59D2-27A4-321D86E27A52}"/>
          </ac:spMkLst>
        </pc:spChg>
        <pc:spChg chg="add del mod">
          <ac:chgData name="Kobota, Norio (SGC)" userId="b2c5a593-2010-47e7-8d2e-c47f718a432d" providerId="ADAL" clId="{A2F278DD-A037-4094-B936-D095E58995FD}" dt="2023-05-17T23:36:46.990" v="1342" actId="478"/>
          <ac:spMkLst>
            <pc:docMk/>
            <pc:sldMk cId="4109855346" sldId="310"/>
            <ac:spMk id="6" creationId="{FC3BE6EB-ED18-216B-6F65-47E46774C05D}"/>
          </ac:spMkLst>
        </pc:spChg>
        <pc:picChg chg="add mod">
          <ac:chgData name="Kobota, Norio (SGC)" userId="b2c5a593-2010-47e7-8d2e-c47f718a432d" providerId="ADAL" clId="{A2F278DD-A037-4094-B936-D095E58995FD}" dt="2023-05-17T23:30:53.472" v="1313" actId="14100"/>
          <ac:picMkLst>
            <pc:docMk/>
            <pc:sldMk cId="4109855346" sldId="310"/>
            <ac:picMk id="5" creationId="{EAA30691-CE98-4DD1-803E-AE2879C2B310}"/>
          </ac:picMkLst>
        </pc:picChg>
      </pc:sldChg>
      <pc:sldChg chg="addSp modSp new mod">
        <pc:chgData name="Kobota, Norio (SGC)" userId="b2c5a593-2010-47e7-8d2e-c47f718a432d" providerId="ADAL" clId="{A2F278DD-A037-4094-B936-D095E58995FD}" dt="2023-05-17T23:36:32.935" v="1329" actId="27636"/>
        <pc:sldMkLst>
          <pc:docMk/>
          <pc:sldMk cId="105982577" sldId="311"/>
        </pc:sldMkLst>
        <pc:spChg chg="mod">
          <ac:chgData name="Kobota, Norio (SGC)" userId="b2c5a593-2010-47e7-8d2e-c47f718a432d" providerId="ADAL" clId="{A2F278DD-A037-4094-B936-D095E58995FD}" dt="2023-05-17T23:36:32.935" v="1329" actId="27636"/>
          <ac:spMkLst>
            <pc:docMk/>
            <pc:sldMk cId="105982577" sldId="311"/>
            <ac:spMk id="2" creationId="{EFECDA5B-1FF5-D88B-A452-1546D2AFAD72}"/>
          </ac:spMkLst>
        </pc:spChg>
        <pc:picChg chg="add">
          <ac:chgData name="Kobota, Norio (SGC)" userId="b2c5a593-2010-47e7-8d2e-c47f718a432d" providerId="ADAL" clId="{A2F278DD-A037-4094-B936-D095E58995FD}" dt="2023-05-17T23:34:25.290" v="1323" actId="22"/>
          <ac:picMkLst>
            <pc:docMk/>
            <pc:sldMk cId="105982577" sldId="311"/>
            <ac:picMk id="5" creationId="{5CFAB6B0-E042-A035-D49F-0663377604CF}"/>
          </ac:picMkLst>
        </pc:picChg>
      </pc:sldChg>
      <pc:sldChg chg="addSp modSp new mod">
        <pc:chgData name="Kobota, Norio (SGC)" userId="b2c5a593-2010-47e7-8d2e-c47f718a432d" providerId="ADAL" clId="{A2F278DD-A037-4094-B936-D095E58995FD}" dt="2023-05-17T23:36:32.940" v="1330" actId="27636"/>
        <pc:sldMkLst>
          <pc:docMk/>
          <pc:sldMk cId="2291244074" sldId="312"/>
        </pc:sldMkLst>
        <pc:spChg chg="mod">
          <ac:chgData name="Kobota, Norio (SGC)" userId="b2c5a593-2010-47e7-8d2e-c47f718a432d" providerId="ADAL" clId="{A2F278DD-A037-4094-B936-D095E58995FD}" dt="2023-05-17T23:36:32.940" v="1330" actId="27636"/>
          <ac:spMkLst>
            <pc:docMk/>
            <pc:sldMk cId="2291244074" sldId="312"/>
            <ac:spMk id="2" creationId="{55506DB9-E59E-F064-F5D5-B971665D5F6C}"/>
          </ac:spMkLst>
        </pc:spChg>
        <pc:picChg chg="add">
          <ac:chgData name="Kobota, Norio (SGC)" userId="b2c5a593-2010-47e7-8d2e-c47f718a432d" providerId="ADAL" clId="{A2F278DD-A037-4094-B936-D095E58995FD}" dt="2023-05-17T23:36:13.533" v="1325" actId="22"/>
          <ac:picMkLst>
            <pc:docMk/>
            <pc:sldMk cId="2291244074" sldId="312"/>
            <ac:picMk id="5" creationId="{2811E8DC-7EF5-C13D-0E96-8B4F99F76CE4}"/>
          </ac:picMkLst>
        </pc:picChg>
      </pc:sldChg>
      <pc:sldMasterChg chg="delSldLayout">
        <pc:chgData name="Kobota, Norio (SGC)" userId="b2c5a593-2010-47e7-8d2e-c47f718a432d" providerId="ADAL" clId="{A2F278DD-A037-4094-B936-D095E58995FD}" dt="2023-05-17T09:12:00.482" v="22" actId="47"/>
        <pc:sldMasterMkLst>
          <pc:docMk/>
          <pc:sldMasterMk cId="0" sldId="2147483664"/>
        </pc:sldMasterMkLst>
        <pc:sldLayoutChg chg="del">
          <pc:chgData name="Kobota, Norio (SGC)" userId="b2c5a593-2010-47e7-8d2e-c47f718a432d" providerId="ADAL" clId="{A2F278DD-A037-4094-B936-D095E58995FD}" dt="2023-05-17T09:12:00.482" v="22" actId="47"/>
          <pc:sldLayoutMkLst>
            <pc:docMk/>
            <pc:sldMasterMk cId="0" sldId="2147483664"/>
            <pc:sldLayoutMk cId="0" sldId="214748365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游ゴシック" panose="020B0400000000000000" pitchFamily="50" charset="-128"/>
        <a:ea typeface="游ゴシック" panose="020B0400000000000000" pitchFamily="50" charset="-128"/>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Dark 1">
  <p:cSld name="TITLE_3">
    <p:bg>
      <p:bgPr>
        <a:gradFill>
          <a:gsLst>
            <a:gs pos="0">
              <a:srgbClr val="42B0FF"/>
            </a:gs>
            <a:gs pos="100000">
              <a:srgbClr val="076EB8"/>
            </a:gs>
          </a:gsLst>
          <a:lin ang="13500032" scaled="0"/>
        </a:gradFill>
        <a:effectLst/>
      </p:bgPr>
    </p:bg>
    <p:spTree>
      <p:nvGrpSpPr>
        <p:cNvPr id="1" name="Shape 28"/>
        <p:cNvGrpSpPr/>
        <p:nvPr/>
      </p:nvGrpSpPr>
      <p:grpSpPr>
        <a:xfrm>
          <a:off x="0" y="0"/>
          <a:ext cx="0" cy="0"/>
          <a:chOff x="0" y="0"/>
          <a:chExt cx="0" cy="0"/>
        </a:xfrm>
      </p:grpSpPr>
      <p:sp>
        <p:nvSpPr>
          <p:cNvPr id="29" name="Google Shape;29;p4"/>
          <p:cNvSpPr txBox="1">
            <a:spLocks noGrp="1"/>
          </p:cNvSpPr>
          <p:nvPr>
            <p:ph type="ctrTitle"/>
          </p:nvPr>
        </p:nvSpPr>
        <p:spPr>
          <a:xfrm>
            <a:off x="598100" y="1226378"/>
            <a:ext cx="5533500" cy="18945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4200"/>
              <a:buNone/>
              <a:defRPr sz="4200">
                <a:solidFill>
                  <a:schemeClr val="lt1"/>
                </a:solidFill>
                <a:latin typeface="+mj-lt"/>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r>
              <a:rPr lang="en-US" altLang="ja-JP"/>
              <a:t>Click to edit Master title style</a:t>
            </a:r>
            <a:endParaRPr dirty="0"/>
          </a:p>
        </p:txBody>
      </p:sp>
      <p:sp>
        <p:nvSpPr>
          <p:cNvPr id="30" name="Google Shape;30;p4"/>
          <p:cNvSpPr txBox="1">
            <a:spLocks noGrp="1"/>
          </p:cNvSpPr>
          <p:nvPr>
            <p:ph type="subTitle" idx="1"/>
          </p:nvPr>
        </p:nvSpPr>
        <p:spPr>
          <a:xfrm>
            <a:off x="598100" y="3256956"/>
            <a:ext cx="4974881" cy="432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2100"/>
              <a:buNone/>
              <a:defRPr sz="2100">
                <a:solidFill>
                  <a:schemeClr val="lt1"/>
                </a:solidFill>
                <a:latin typeface="+mj-lt"/>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r>
              <a:rPr lang="en-US" altLang="ja-JP"/>
              <a:t>Click to edit Master subtitle style</a:t>
            </a:r>
            <a:endParaRPr dirty="0"/>
          </a:p>
        </p:txBody>
      </p:sp>
      <p:pic>
        <p:nvPicPr>
          <p:cNvPr id="31" name="Google Shape;31;p4"/>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32" name="Google Shape;32;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3" name="Google Shape;33;p4"/>
          <p:cNvSpPr/>
          <p:nvPr/>
        </p:nvSpPr>
        <p:spPr>
          <a:xfrm>
            <a:off x="8208900" y="0"/>
            <a:ext cx="935100" cy="93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游ゴシック" panose="020B0400000000000000" pitchFamily="50" charset="-128"/>
              <a:ea typeface="游ゴシック" panose="020B0400000000000000" pitchFamily="50" charset="-128"/>
            </a:endParaRPr>
          </a:p>
        </p:txBody>
      </p:sp>
      <p:pic>
        <p:nvPicPr>
          <p:cNvPr id="34" name="Google Shape;34;p4"/>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35" name="Google Shape;35;p4"/>
          <p:cNvPicPr preferRelativeResize="0"/>
          <p:nvPr/>
        </p:nvPicPr>
        <p:blipFill>
          <a:blip r:embed="rId4">
            <a:alphaModFix/>
          </a:blip>
          <a:stretch>
            <a:fillRect/>
          </a:stretch>
        </p:blipFill>
        <p:spPr>
          <a:xfrm>
            <a:off x="705588" y="4235030"/>
            <a:ext cx="1194674" cy="393600"/>
          </a:xfrm>
          <a:prstGeom prst="rect">
            <a:avLst/>
          </a:prstGeom>
          <a:noFill/>
          <a:ln>
            <a:noFill/>
          </a:ln>
        </p:spPr>
      </p:pic>
      <p:pic>
        <p:nvPicPr>
          <p:cNvPr id="2" name="Picture 1">
            <a:extLst>
              <a:ext uri="{FF2B5EF4-FFF2-40B4-BE49-F238E27FC236}">
                <a16:creationId xmlns:a16="http://schemas.microsoft.com/office/drawing/2014/main" id="{7537A803-49DD-9F6C-387C-2AF2628C619E}"/>
              </a:ext>
            </a:extLst>
          </p:cNvPr>
          <p:cNvPicPr>
            <a:picLocks noChangeAspect="1"/>
          </p:cNvPicPr>
          <p:nvPr userDrawn="1"/>
        </p:nvPicPr>
        <p:blipFill>
          <a:blip r:embed="rId5"/>
          <a:stretch>
            <a:fillRect/>
          </a:stretch>
        </p:blipFill>
        <p:spPr>
          <a:xfrm>
            <a:off x="2284576" y="4122678"/>
            <a:ext cx="1080274" cy="618303"/>
          </a:xfrm>
          <a:prstGeom prst="rect">
            <a:avLst/>
          </a:prstGeom>
        </p:spPr>
      </p:pic>
      <p:pic>
        <p:nvPicPr>
          <p:cNvPr id="3" name="Picture 2">
            <a:extLst>
              <a:ext uri="{FF2B5EF4-FFF2-40B4-BE49-F238E27FC236}">
                <a16:creationId xmlns:a16="http://schemas.microsoft.com/office/drawing/2014/main" id="{2BC99040-D52B-5FAC-01DD-AA11C386147B}"/>
              </a:ext>
            </a:extLst>
          </p:cNvPr>
          <p:cNvPicPr>
            <a:picLocks noChangeAspect="1"/>
          </p:cNvPicPr>
          <p:nvPr userDrawn="1"/>
        </p:nvPicPr>
        <p:blipFill>
          <a:blip r:embed="rId6"/>
          <a:stretch>
            <a:fillRect/>
          </a:stretch>
        </p:blipFill>
        <p:spPr>
          <a:xfrm>
            <a:off x="5572981" y="3566823"/>
            <a:ext cx="2641600" cy="14097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9"/>
          <p:cNvSpPr/>
          <p:nvPr/>
        </p:nvSpPr>
        <p:spPr>
          <a:xfrm>
            <a:off x="8432941" y="4431167"/>
            <a:ext cx="724200" cy="72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游ゴシック" panose="020B0400000000000000" pitchFamily="50" charset="-128"/>
              <a:ea typeface="游ゴシック" panose="020B0400000000000000" pitchFamily="50" charset="-128"/>
            </a:endParaRPr>
          </a:p>
        </p:txBody>
      </p:sp>
      <p:sp>
        <p:nvSpPr>
          <p:cNvPr id="62" name="Google Shape;62;p9"/>
          <p:cNvSpPr/>
          <p:nvPr/>
        </p:nvSpPr>
        <p:spPr>
          <a:xfrm rot="10800000">
            <a:off x="7701526" y="4431200"/>
            <a:ext cx="731400" cy="730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游ゴシック" panose="020B0400000000000000" pitchFamily="50" charset="-128"/>
              <a:ea typeface="游ゴシック" panose="020B0400000000000000" pitchFamily="50" charset="-128"/>
            </a:endParaRPr>
          </a:p>
        </p:txBody>
      </p:sp>
      <p:sp>
        <p:nvSpPr>
          <p:cNvPr id="63" name="Google Shape;63;p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atin typeface="+mj-lt"/>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ltLang="ja-JP"/>
              <a:t>Click to edit Master title style</a:t>
            </a:r>
            <a:endParaRPr dirty="0"/>
          </a:p>
        </p:txBody>
      </p:sp>
      <p:sp>
        <p:nvSpPr>
          <p:cNvPr id="64" name="Google Shape;64;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5" name="Google Shape;65;p9"/>
          <p:cNvSpPr/>
          <p:nvPr/>
        </p:nvSpPr>
        <p:spPr>
          <a:xfrm>
            <a:off x="8418600" y="0"/>
            <a:ext cx="725400" cy="725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游ゴシック" panose="020B0400000000000000" pitchFamily="50" charset="-128"/>
              <a:ea typeface="游ゴシック" panose="020B0400000000000000" pitchFamily="50" charset="-128"/>
            </a:endParaRPr>
          </a:p>
        </p:txBody>
      </p:sp>
      <p:sp>
        <p:nvSpPr>
          <p:cNvPr id="66" name="Google Shape;66;p9"/>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atin typeface="+mn-lt"/>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en-US" altLang="ja-JP"/>
              <a:t>Click to edit Master text styles</a:t>
            </a:r>
          </a:p>
        </p:txBody>
      </p:sp>
      <p:pic>
        <p:nvPicPr>
          <p:cNvPr id="67" name="Google Shape;67;p9"/>
          <p:cNvPicPr preferRelativeResize="0"/>
          <p:nvPr/>
        </p:nvPicPr>
        <p:blipFill>
          <a:blip r:embed="rId2">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6035C707-BB64-8BEE-9847-BDAD06307F99}"/>
              </a:ext>
            </a:extLst>
          </p:cNvPr>
          <p:cNvPicPr>
            <a:picLocks noChangeAspect="1"/>
          </p:cNvPicPr>
          <p:nvPr userDrawn="1"/>
        </p:nvPicPr>
        <p:blipFill>
          <a:blip r:embed="rId3"/>
          <a:stretch>
            <a:fillRect/>
          </a:stretch>
        </p:blipFill>
        <p:spPr>
          <a:xfrm>
            <a:off x="1315843" y="4618434"/>
            <a:ext cx="673323" cy="38538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onten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hidden="1"/>
          <p:cNvSpPr/>
          <p:nvPr userDrawn="1"/>
        </p:nvSpPr>
        <p:spPr>
          <a:xfrm>
            <a:off x="191214" y="197088"/>
            <a:ext cx="8762287" cy="47493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hidden="1"/>
          <p:cNvSpPr/>
          <p:nvPr userDrawn="1"/>
        </p:nvSpPr>
        <p:spPr bwMode="blackWhite">
          <a:xfrm>
            <a:off x="191213" y="197089"/>
            <a:ext cx="8761576" cy="1554482"/>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11" name="Straight Connector 10">
            <a:extLst>
              <a:ext uri="{FF2B5EF4-FFF2-40B4-BE49-F238E27FC236}">
                <a16:creationId xmlns:a16="http://schemas.microsoft.com/office/drawing/2014/main" id="{2E99696F-F8D9-451A-9677-E005032B6302}"/>
              </a:ext>
            </a:extLst>
          </p:cNvPr>
          <p:cNvCxnSpPr>
            <a:cxnSpLocks/>
          </p:cNvCxnSpPr>
          <p:nvPr userDrawn="1"/>
        </p:nvCxnSpPr>
        <p:spPr>
          <a:xfrm>
            <a:off x="400050" y="828675"/>
            <a:ext cx="8339328"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itle 3">
            <a:extLst>
              <a:ext uri="{FF2B5EF4-FFF2-40B4-BE49-F238E27FC236}">
                <a16:creationId xmlns:a16="http://schemas.microsoft.com/office/drawing/2014/main" id="{9FB2415A-8EB1-4951-A394-B689664E4106}"/>
              </a:ext>
            </a:extLst>
          </p:cNvPr>
          <p:cNvSpPr>
            <a:spLocks noGrp="1"/>
          </p:cNvSpPr>
          <p:nvPr>
            <p:ph type="title"/>
          </p:nvPr>
        </p:nvSpPr>
        <p:spPr>
          <a:xfrm>
            <a:off x="390906" y="336042"/>
            <a:ext cx="8410575" cy="416666"/>
          </a:xfrm>
          <a:prstGeom prst="rect">
            <a:avLst/>
          </a:prstGeom>
        </p:spPr>
        <p:txBody>
          <a:bodyPr anchor="t" anchorCtr="0">
            <a:normAutofit/>
          </a:bodyPr>
          <a:lstStyle>
            <a:lvl1pPr>
              <a:defRPr sz="2100">
                <a:solidFill>
                  <a:schemeClr val="bg2">
                    <a:lumMod val="25000"/>
                  </a:schemeClr>
                </a:solidFill>
                <a:latin typeface="+mn-lt"/>
              </a:defRPr>
            </a:lvl1pPr>
          </a:lstStyle>
          <a:p>
            <a:r>
              <a:rPr lang="en-US" altLang="ja-JP"/>
              <a:t>Click to edit Master title style</a:t>
            </a:r>
            <a:endParaRPr lang="en-US" dirty="0"/>
          </a:p>
        </p:txBody>
      </p:sp>
      <p:sp>
        <p:nvSpPr>
          <p:cNvPr id="7" name="スライド番号プレースホルダー 4">
            <a:extLst>
              <a:ext uri="{FF2B5EF4-FFF2-40B4-BE49-F238E27FC236}">
                <a16:creationId xmlns:a16="http://schemas.microsoft.com/office/drawing/2014/main" id="{AC16A62D-B550-4E66-907B-8FDABE170D4D}"/>
              </a:ext>
            </a:extLst>
          </p:cNvPr>
          <p:cNvSpPr txBox="1">
            <a:spLocks/>
          </p:cNvSpPr>
          <p:nvPr userDrawn="1"/>
        </p:nvSpPr>
        <p:spPr>
          <a:xfrm>
            <a:off x="1066372" y="4908761"/>
            <a:ext cx="216025" cy="147861"/>
          </a:xfrm>
          <a:prstGeom prst="rect">
            <a:avLst/>
          </a:prstGeom>
        </p:spPr>
        <p:txBody>
          <a:bodyPr lIns="0" tIns="0" rIns="0" bIns="0" anchor="ctr"/>
          <a:lstStyle>
            <a:defPPr>
              <a:defRPr lang="ja-JP"/>
            </a:defPPr>
            <a:lvl1pPr marL="0" algn="r" defTabSz="1089325" rtl="0" eaLnBrk="1" latinLnBrk="0" hangingPunct="1">
              <a:defRPr kumimoji="1" sz="900" b="0" kern="1200">
                <a:solidFill>
                  <a:srgbClr val="FFFFFF"/>
                </a:solidFill>
                <a:latin typeface="+mn-lt"/>
                <a:ea typeface="+mn-ea"/>
                <a:cs typeface="+mn-cs"/>
              </a:defRPr>
            </a:lvl1pPr>
            <a:lvl2pPr marL="544662" algn="l" defTabSz="1089325" rtl="0" eaLnBrk="1" latinLnBrk="0" hangingPunct="1">
              <a:defRPr kumimoji="1" sz="2100" kern="1200">
                <a:solidFill>
                  <a:schemeClr val="tx1"/>
                </a:solidFill>
                <a:latin typeface="+mn-lt"/>
                <a:ea typeface="+mn-ea"/>
                <a:cs typeface="+mn-cs"/>
              </a:defRPr>
            </a:lvl2pPr>
            <a:lvl3pPr marL="1089325" algn="l" defTabSz="1089325" rtl="0" eaLnBrk="1" latinLnBrk="0" hangingPunct="1">
              <a:defRPr kumimoji="1" sz="2100" kern="1200">
                <a:solidFill>
                  <a:schemeClr val="tx1"/>
                </a:solidFill>
                <a:latin typeface="+mn-lt"/>
                <a:ea typeface="+mn-ea"/>
                <a:cs typeface="+mn-cs"/>
              </a:defRPr>
            </a:lvl3pPr>
            <a:lvl4pPr marL="1633987" algn="l" defTabSz="1089325" rtl="0" eaLnBrk="1" latinLnBrk="0" hangingPunct="1">
              <a:defRPr kumimoji="1" sz="2100" kern="1200">
                <a:solidFill>
                  <a:schemeClr val="tx1"/>
                </a:solidFill>
                <a:latin typeface="+mn-lt"/>
                <a:ea typeface="+mn-ea"/>
                <a:cs typeface="+mn-cs"/>
              </a:defRPr>
            </a:lvl4pPr>
            <a:lvl5pPr marL="2178649" algn="l" defTabSz="1089325" rtl="0" eaLnBrk="1" latinLnBrk="0" hangingPunct="1">
              <a:defRPr kumimoji="1" sz="2100" kern="1200">
                <a:solidFill>
                  <a:schemeClr val="tx1"/>
                </a:solidFill>
                <a:latin typeface="+mn-lt"/>
                <a:ea typeface="+mn-ea"/>
                <a:cs typeface="+mn-cs"/>
              </a:defRPr>
            </a:lvl5pPr>
            <a:lvl6pPr marL="2723312" algn="l" defTabSz="1089325" rtl="0" eaLnBrk="1" latinLnBrk="0" hangingPunct="1">
              <a:defRPr kumimoji="1" sz="2100" kern="1200">
                <a:solidFill>
                  <a:schemeClr val="tx1"/>
                </a:solidFill>
                <a:latin typeface="+mn-lt"/>
                <a:ea typeface="+mn-ea"/>
                <a:cs typeface="+mn-cs"/>
              </a:defRPr>
            </a:lvl6pPr>
            <a:lvl7pPr marL="3267974" algn="l" defTabSz="1089325" rtl="0" eaLnBrk="1" latinLnBrk="0" hangingPunct="1">
              <a:defRPr kumimoji="1" sz="2100" kern="1200">
                <a:solidFill>
                  <a:schemeClr val="tx1"/>
                </a:solidFill>
                <a:latin typeface="+mn-lt"/>
                <a:ea typeface="+mn-ea"/>
                <a:cs typeface="+mn-cs"/>
              </a:defRPr>
            </a:lvl7pPr>
            <a:lvl8pPr marL="3812637" algn="l" defTabSz="1089325" rtl="0" eaLnBrk="1" latinLnBrk="0" hangingPunct="1">
              <a:defRPr kumimoji="1" sz="2100" kern="1200">
                <a:solidFill>
                  <a:schemeClr val="tx1"/>
                </a:solidFill>
                <a:latin typeface="+mn-lt"/>
                <a:ea typeface="+mn-ea"/>
                <a:cs typeface="+mn-cs"/>
              </a:defRPr>
            </a:lvl8pPr>
            <a:lvl9pPr marL="4357299" algn="l" defTabSz="1089325" rtl="0" eaLnBrk="1" latinLnBrk="0" hangingPunct="1">
              <a:defRPr kumimoji="1" sz="2100" kern="1200">
                <a:solidFill>
                  <a:schemeClr val="tx1"/>
                </a:solidFill>
                <a:latin typeface="+mn-lt"/>
                <a:ea typeface="+mn-ea"/>
                <a:cs typeface="+mn-cs"/>
              </a:defRPr>
            </a:lvl9pPr>
          </a:lstStyle>
          <a:p>
            <a:fld id="{E8DCCDAA-6D69-46E7-B759-71F91EA5148B}" type="slidenum">
              <a:rPr lang="ja-JP" altLang="en-US" sz="750" baseline="0" smtClean="0">
                <a:latin typeface="游ゴシック" panose="020B0400000000000000" pitchFamily="50" charset="-128"/>
                <a:ea typeface="游ゴシック" panose="020B0400000000000000" pitchFamily="50" charset="-128"/>
              </a:rPr>
              <a:pPr/>
              <a:t>‹#›</a:t>
            </a:fld>
            <a:endParaRPr lang="ja-JP" altLang="en-US" sz="750" baseline="0" dirty="0">
              <a:latin typeface="游ゴシック" panose="020B0400000000000000" pitchFamily="50" charset="-128"/>
              <a:ea typeface="游ゴシック" panose="020B0400000000000000" pitchFamily="50" charset="-128"/>
            </a:endParaRPr>
          </a:p>
        </p:txBody>
      </p:sp>
      <p:sp>
        <p:nvSpPr>
          <p:cNvPr id="4" name="コンテンツ プレースホルダー 3">
            <a:extLst>
              <a:ext uri="{FF2B5EF4-FFF2-40B4-BE49-F238E27FC236}">
                <a16:creationId xmlns:a16="http://schemas.microsoft.com/office/drawing/2014/main" id="{0CD20BC7-3215-4DB3-9EB6-376CEDFE0D8B}"/>
              </a:ext>
            </a:extLst>
          </p:cNvPr>
          <p:cNvSpPr>
            <a:spLocks noGrp="1"/>
          </p:cNvSpPr>
          <p:nvPr>
            <p:ph sz="quarter" idx="10"/>
          </p:nvPr>
        </p:nvSpPr>
        <p:spPr>
          <a:xfrm>
            <a:off x="399860" y="1229266"/>
            <a:ext cx="8339328" cy="3085559"/>
          </a:xfrm>
          <a:prstGeom prst="rect">
            <a:avLst/>
          </a:prstGeom>
        </p:spPr>
        <p:txBody>
          <a:bodyPr/>
          <a:lstStyle>
            <a:lvl1pPr>
              <a:lnSpc>
                <a:spcPct val="100000"/>
              </a:lnSpc>
              <a:defRPr sz="1500">
                <a:latin typeface="+mn-ea"/>
                <a:ea typeface="+mn-ea"/>
              </a:defRPr>
            </a:lvl1pPr>
            <a:lvl2pPr>
              <a:lnSpc>
                <a:spcPct val="100000"/>
              </a:lnSpc>
              <a:defRPr sz="1500">
                <a:latin typeface="+mn-ea"/>
                <a:ea typeface="+mn-ea"/>
              </a:defRPr>
            </a:lvl2pPr>
            <a:lvl3pPr>
              <a:lnSpc>
                <a:spcPct val="100000"/>
              </a:lnSpc>
              <a:defRPr sz="1500">
                <a:latin typeface="+mn-ea"/>
                <a:ea typeface="+mn-ea"/>
              </a:defRPr>
            </a:lvl3pPr>
            <a:lvl4pPr>
              <a:lnSpc>
                <a:spcPct val="100000"/>
              </a:lnSpc>
              <a:defRPr sz="1500">
                <a:latin typeface="+mn-ea"/>
                <a:ea typeface="+mn-ea"/>
              </a:defRPr>
            </a:lvl4pPr>
            <a:lvl5pPr>
              <a:lnSpc>
                <a:spcPct val="100000"/>
              </a:lnSpc>
              <a:defRPr sz="1500">
                <a:latin typeface="+mn-ea"/>
                <a:ea typeface="+mn-ea"/>
              </a:defRPr>
            </a:lvl5p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dirty="0"/>
          </a:p>
        </p:txBody>
      </p:sp>
    </p:spTree>
    <p:extLst>
      <p:ext uri="{BB962C8B-B14F-4D97-AF65-F5344CB8AC3E}">
        <p14:creationId xmlns:p14="http://schemas.microsoft.com/office/powerpoint/2010/main" val="15827668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r>
              <a:rPr lang="en-US" dirty="0" err="1"/>
              <a:t>aaa</a:t>
            </a:r>
            <a:endParaRPr dirty="0"/>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marL="914400" lvl="1"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marL="1371600" lvl="2"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marL="1828800" lvl="3"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marL="2286000" lvl="4"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marL="2743200" lvl="5"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marL="3200400" lvl="6"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marL="3657600" lvl="7"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marL="4114800" lvl="8"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a:endParaRPr dirty="0"/>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5" r:id="rId2"/>
    <p:sldLayoutId id="2147483665" r:id="rId3"/>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mj-lt"/>
          <a:ea typeface="Roboto Slab" panose="020B0604020202020204" pitchFamily="2" charset="0"/>
          <a:cs typeface="Roboto Slab" panose="020B0604020202020204" pitchFamily="2" charset="0"/>
          <a:sym typeface="Arial"/>
        </a:defRPr>
      </a:lvl1pPr>
      <a:lvl2pPr marR="0" lvl="1"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pdx/spdx-3-model/blob/main/model/Core/Classes/CreationInfo.md" TargetMode="External"/><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spdx/spdx-3-model/blob/main/model/Dataset/Vocabularies/ConfidentialityLevelType.md" TargetMode="External"/><Relationship Id="rId2" Type="http://schemas.openxmlformats.org/officeDocument/2006/relationships/image" Target="../media/image36.png"/><Relationship Id="rId1" Type="http://schemas.openxmlformats.org/officeDocument/2006/relationships/slideLayout" Target="../slideLayouts/slideLayout3.xml"/><Relationship Id="rId5" Type="http://schemas.openxmlformats.org/officeDocument/2006/relationships/hyperlink" Target="https://github.com/spdx/spdx-3-model/blob/main/model/Dataset/Classes/Dataset.md#external-properties-restrictions" TargetMode="Externa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hyperlink" Target="https://json-ld.org/" TargetMode="External"/><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join.slack.com/t/openchain-japanwg/shared_invite/zt-1jf0n0zrb-u77QDi9QAOFnoZzU40hA4A" TargetMode="External"/><Relationship Id="rId2" Type="http://schemas.openxmlformats.org/officeDocument/2006/relationships/hyperlink" Target="https://github.com/OpenChain-Project/OpenChain-JWG/tree/master/subgroups/sbom-sg" TargetMode="External"/><Relationship Id="rId1" Type="http://schemas.openxmlformats.org/officeDocument/2006/relationships/slideLayout" Target="../slideLayouts/slideLayout2.xml"/><Relationship Id="rId5" Type="http://schemas.openxmlformats.org/officeDocument/2006/relationships/hyperlink" Target="https://lists.openchainproject.org/g/japan-sg-sbom" TargetMode="External"/><Relationship Id="rId4" Type="http://schemas.openxmlformats.org/officeDocument/2006/relationships/hyperlink" Target="https://openchain-japanwg.slack.com/archives/CGDAB378R"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3.xml"/><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D160905-EDAE-4381-8FB7-D697F19A27BA}"/>
              </a:ext>
            </a:extLst>
          </p:cNvPr>
          <p:cNvSpPr>
            <a:spLocks noGrp="1"/>
          </p:cNvSpPr>
          <p:nvPr>
            <p:ph type="ctrTitle"/>
          </p:nvPr>
        </p:nvSpPr>
        <p:spPr/>
        <p:txBody>
          <a:bodyPr>
            <a:normAutofit fontScale="90000"/>
          </a:bodyPr>
          <a:lstStyle/>
          <a:p>
            <a:r>
              <a:rPr kumimoji="1" lang="en-US" altLang="ja-JP" dirty="0">
                <a:latin typeface="+mj-ea"/>
                <a:ea typeface="+mj-ea"/>
              </a:rPr>
              <a:t>SBOM sg </a:t>
            </a:r>
            <a:r>
              <a:rPr kumimoji="1" lang="ja-JP" altLang="en-US" dirty="0">
                <a:latin typeface="+mj-ea"/>
                <a:ea typeface="+mj-ea"/>
              </a:rPr>
              <a:t>紹介</a:t>
            </a:r>
            <a:br>
              <a:rPr kumimoji="1" lang="en-US" altLang="ja-JP" dirty="0">
                <a:latin typeface="+mj-ea"/>
                <a:ea typeface="+mj-ea"/>
              </a:rPr>
            </a:br>
            <a:r>
              <a:rPr lang="ja-JP" altLang="en-US" dirty="0">
                <a:latin typeface="+mj-ea"/>
                <a:ea typeface="+mj-ea"/>
              </a:rPr>
              <a:t>＋</a:t>
            </a:r>
            <a:br>
              <a:rPr lang="en-US" altLang="ja-JP" dirty="0">
                <a:latin typeface="+mj-ea"/>
                <a:ea typeface="+mj-ea"/>
              </a:rPr>
            </a:br>
            <a:r>
              <a:rPr lang="en-US" altLang="ja-JP" dirty="0">
                <a:latin typeface="+mj-ea"/>
                <a:ea typeface="+mj-ea"/>
              </a:rPr>
              <a:t>SPDX</a:t>
            </a:r>
            <a:r>
              <a:rPr lang="ja-JP" altLang="en-US" dirty="0">
                <a:latin typeface="+mj-ea"/>
                <a:ea typeface="+mj-ea"/>
              </a:rPr>
              <a:t> 最近の動向紹介</a:t>
            </a:r>
            <a:endParaRPr kumimoji="1" lang="ja-JP" altLang="en-US" dirty="0">
              <a:latin typeface="+mj-ea"/>
              <a:ea typeface="+mj-ea"/>
            </a:endParaRPr>
          </a:p>
        </p:txBody>
      </p:sp>
      <p:sp>
        <p:nvSpPr>
          <p:cNvPr id="11" name="Subtitle 10">
            <a:extLst>
              <a:ext uri="{FF2B5EF4-FFF2-40B4-BE49-F238E27FC236}">
                <a16:creationId xmlns:a16="http://schemas.microsoft.com/office/drawing/2014/main" id="{58446F7D-159C-4C26-A06F-DD905AE4ED62}"/>
              </a:ext>
            </a:extLst>
          </p:cNvPr>
          <p:cNvSpPr>
            <a:spLocks noGrp="1"/>
          </p:cNvSpPr>
          <p:nvPr>
            <p:ph type="subTitle" idx="1"/>
          </p:nvPr>
        </p:nvSpPr>
        <p:spPr/>
        <p:txBody>
          <a:bodyPr>
            <a:normAutofit fontScale="92500" lnSpcReduction="20000"/>
          </a:bodyPr>
          <a:lstStyle/>
          <a:p>
            <a:r>
              <a:rPr kumimoji="1" lang="en-US" altLang="ja-JP" dirty="0"/>
              <a:t>OpenChain JWG SBOM sg</a:t>
            </a:r>
            <a:endParaRPr kumimoji="1" lang="ja-JP" altLang="en-US" dirty="0"/>
          </a:p>
        </p:txBody>
      </p:sp>
    </p:spTree>
    <p:extLst>
      <p:ext uri="{BB962C8B-B14F-4D97-AF65-F5344CB8AC3E}">
        <p14:creationId xmlns:p14="http://schemas.microsoft.com/office/powerpoint/2010/main" val="32465031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BC2C5-83CC-D075-446A-B0E7673A1F6B}"/>
              </a:ext>
            </a:extLst>
          </p:cNvPr>
          <p:cNvSpPr>
            <a:spLocks noGrp="1"/>
          </p:cNvSpPr>
          <p:nvPr>
            <p:ph type="title"/>
          </p:nvPr>
        </p:nvSpPr>
        <p:spPr/>
        <p:txBody>
          <a:bodyPr>
            <a:normAutofit fontScale="90000"/>
          </a:bodyPr>
          <a:lstStyle/>
          <a:p>
            <a:r>
              <a:rPr kumimoji="1" lang="en-US" altLang="ja-JP" dirty="0"/>
              <a:t>SPDX v2.3 -&gt; v3.0</a:t>
            </a:r>
            <a:r>
              <a:rPr kumimoji="1" lang="ja-JP" altLang="en-US" dirty="0"/>
              <a:t> 大きな違いがあります</a:t>
            </a:r>
          </a:p>
        </p:txBody>
      </p:sp>
      <p:pic>
        <p:nvPicPr>
          <p:cNvPr id="9" name="Content Placeholder 8">
            <a:extLst>
              <a:ext uri="{FF2B5EF4-FFF2-40B4-BE49-F238E27FC236}">
                <a16:creationId xmlns:a16="http://schemas.microsoft.com/office/drawing/2014/main" id="{A9CD50BE-062F-EB48-A109-FA326852DED4}"/>
              </a:ext>
            </a:extLst>
          </p:cNvPr>
          <p:cNvPicPr>
            <a:picLocks noGrp="1" noChangeAspect="1"/>
          </p:cNvPicPr>
          <p:nvPr>
            <p:ph sz="quarter" idx="10"/>
          </p:nvPr>
        </p:nvPicPr>
        <p:blipFill>
          <a:blip r:embed="rId2"/>
          <a:stretch>
            <a:fillRect/>
          </a:stretch>
        </p:blipFill>
        <p:spPr>
          <a:xfrm>
            <a:off x="390906" y="978694"/>
            <a:ext cx="6645688" cy="3762207"/>
          </a:xfrm>
        </p:spPr>
      </p:pic>
      <p:sp>
        <p:nvSpPr>
          <p:cNvPr id="10" name="TextBox 9">
            <a:extLst>
              <a:ext uri="{FF2B5EF4-FFF2-40B4-BE49-F238E27FC236}">
                <a16:creationId xmlns:a16="http://schemas.microsoft.com/office/drawing/2014/main" id="{A8B70CD7-A7A6-B918-FDA7-4B1F2CF27219}"/>
              </a:ext>
            </a:extLst>
          </p:cNvPr>
          <p:cNvSpPr txBox="1"/>
          <p:nvPr/>
        </p:nvSpPr>
        <p:spPr>
          <a:xfrm>
            <a:off x="7100888" y="978694"/>
            <a:ext cx="1789611" cy="3455946"/>
          </a:xfrm>
          <a:prstGeom prst="rect">
            <a:avLst/>
          </a:prstGeom>
          <a:noFill/>
        </p:spPr>
        <p:txBody>
          <a:bodyPr wrap="square" rtlCol="0">
            <a:spAutoFit/>
          </a:bodyPr>
          <a:lstStyle/>
          <a:p>
            <a:pPr>
              <a:lnSpc>
                <a:spcPct val="150000"/>
              </a:lnSpc>
            </a:pPr>
            <a:r>
              <a:rPr kumimoji="1" lang="ja-JP" altLang="en-US" sz="1500" b="1" dirty="0">
                <a:latin typeface="+mn-ea"/>
              </a:rPr>
              <a:t>構造の違い</a:t>
            </a:r>
            <a:endParaRPr kumimoji="1" lang="en-US" altLang="ja-JP" sz="1500" b="1" dirty="0">
              <a:latin typeface="+mn-ea"/>
            </a:endParaRPr>
          </a:p>
          <a:p>
            <a:pPr marL="214313" indent="-214313">
              <a:lnSpc>
                <a:spcPct val="150000"/>
              </a:lnSpc>
              <a:buFont typeface="Arial" panose="020B0604020202020204" pitchFamily="34" charset="0"/>
              <a:buChar char="•"/>
            </a:pPr>
            <a:r>
              <a:rPr kumimoji="1" lang="en-US" altLang="ja-JP" sz="1200" dirty="0">
                <a:latin typeface="+mn-ea"/>
              </a:rPr>
              <a:t>V2.3</a:t>
            </a:r>
            <a:r>
              <a:rPr kumimoji="1" lang="ja-JP" altLang="en-US" sz="1200" dirty="0">
                <a:latin typeface="+mn-ea"/>
              </a:rPr>
              <a:t>までは</a:t>
            </a:r>
            <a:r>
              <a:rPr kumimoji="1" lang="en-US" altLang="ja-JP" sz="1200" b="1" dirty="0">
                <a:solidFill>
                  <a:schemeClr val="accent1"/>
                </a:solidFill>
                <a:latin typeface="+mn-ea"/>
              </a:rPr>
              <a:t>Tag-Value </a:t>
            </a:r>
            <a:r>
              <a:rPr kumimoji="1" lang="ja-JP" altLang="en-US" sz="1200" dirty="0">
                <a:latin typeface="+mn-ea"/>
              </a:rPr>
              <a:t>の組でしかなかった</a:t>
            </a:r>
            <a:endParaRPr kumimoji="1" lang="en-US" altLang="ja-JP" sz="1200" dirty="0">
              <a:latin typeface="+mn-ea"/>
            </a:endParaRPr>
          </a:p>
          <a:p>
            <a:pPr marL="214313" indent="-214313">
              <a:lnSpc>
                <a:spcPct val="150000"/>
              </a:lnSpc>
              <a:buFont typeface="Arial" panose="020B0604020202020204" pitchFamily="34" charset="0"/>
              <a:buChar char="•"/>
            </a:pPr>
            <a:endParaRPr kumimoji="1" lang="en-US" altLang="ja-JP" sz="1200" dirty="0">
              <a:latin typeface="+mn-ea"/>
            </a:endParaRPr>
          </a:p>
          <a:p>
            <a:pPr>
              <a:lnSpc>
                <a:spcPct val="150000"/>
              </a:lnSpc>
            </a:pPr>
            <a:r>
              <a:rPr kumimoji="1" lang="en-US" altLang="ja-JP" sz="1200" dirty="0">
                <a:latin typeface="+mn-ea"/>
              </a:rPr>
              <a:t>V3.0</a:t>
            </a:r>
            <a:r>
              <a:rPr kumimoji="1" lang="ja-JP" altLang="en-US" sz="1200" dirty="0">
                <a:latin typeface="+mn-ea"/>
              </a:rPr>
              <a:t>からは</a:t>
            </a:r>
            <a:endParaRPr kumimoji="1" lang="en-US" altLang="ja-JP" sz="1200" dirty="0">
              <a:latin typeface="+mn-ea"/>
            </a:endParaRPr>
          </a:p>
          <a:p>
            <a:pPr marL="214313" indent="-214313">
              <a:lnSpc>
                <a:spcPct val="150000"/>
              </a:lnSpc>
              <a:buFont typeface="Arial" panose="020B0604020202020204" pitchFamily="34" charset="0"/>
              <a:buChar char="•"/>
            </a:pPr>
            <a:r>
              <a:rPr kumimoji="1" lang="en-US" altLang="ja-JP" sz="1200" dirty="0">
                <a:latin typeface="+mn-ea"/>
              </a:rPr>
              <a:t>Class</a:t>
            </a:r>
            <a:r>
              <a:rPr kumimoji="1" lang="ja-JP" altLang="en-US" sz="1200" dirty="0">
                <a:latin typeface="+mn-ea"/>
              </a:rPr>
              <a:t>と</a:t>
            </a:r>
            <a:r>
              <a:rPr kumimoji="1" lang="en-US" altLang="ja-JP" sz="1200" dirty="0">
                <a:latin typeface="+mn-ea"/>
              </a:rPr>
              <a:t>Property</a:t>
            </a:r>
            <a:r>
              <a:rPr kumimoji="1" lang="ja-JP" altLang="en-US" sz="1200" dirty="0">
                <a:latin typeface="+mn-ea"/>
              </a:rPr>
              <a:t>で定義される</a:t>
            </a:r>
            <a:r>
              <a:rPr kumimoji="1" lang="ja-JP" altLang="en-US" sz="1200" b="1" dirty="0">
                <a:solidFill>
                  <a:schemeClr val="accent1"/>
                </a:solidFill>
                <a:latin typeface="+mn-ea"/>
              </a:rPr>
              <a:t>オブジェクトモデル</a:t>
            </a:r>
            <a:endParaRPr kumimoji="1" lang="en-US" altLang="ja-JP" sz="1200" b="1" dirty="0">
              <a:solidFill>
                <a:schemeClr val="accent1"/>
              </a:solidFill>
              <a:latin typeface="+mn-ea"/>
            </a:endParaRPr>
          </a:p>
          <a:p>
            <a:pPr marL="214313" indent="-214313">
              <a:lnSpc>
                <a:spcPct val="150000"/>
              </a:lnSpc>
              <a:buFont typeface="Arial" panose="020B0604020202020204" pitchFamily="34" charset="0"/>
              <a:buChar char="•"/>
            </a:pPr>
            <a:r>
              <a:rPr kumimoji="1" lang="ja-JP" altLang="en-US" sz="1200" dirty="0">
                <a:latin typeface="+mn-ea"/>
              </a:rPr>
              <a:t>また、</a:t>
            </a:r>
            <a:r>
              <a:rPr kumimoji="1" lang="en-US" altLang="ja-JP" sz="1200" b="1" dirty="0">
                <a:solidFill>
                  <a:schemeClr val="accent1"/>
                </a:solidFill>
                <a:latin typeface="+mn-ea"/>
              </a:rPr>
              <a:t>Profile</a:t>
            </a:r>
            <a:r>
              <a:rPr kumimoji="1" lang="ja-JP" altLang="en-US" sz="1200" b="1" dirty="0">
                <a:solidFill>
                  <a:schemeClr val="accent1"/>
                </a:solidFill>
                <a:latin typeface="+mn-ea"/>
              </a:rPr>
              <a:t>を持ちカスタム</a:t>
            </a:r>
            <a:r>
              <a:rPr kumimoji="1" lang="ja-JP" altLang="en-US" sz="1200" dirty="0">
                <a:latin typeface="+mn-ea"/>
              </a:rPr>
              <a:t>することもできる</a:t>
            </a:r>
            <a:endParaRPr kumimoji="1" lang="en-US" altLang="ja-JP" sz="1200" dirty="0">
              <a:latin typeface="+mn-ea"/>
            </a:endParaRPr>
          </a:p>
        </p:txBody>
      </p:sp>
    </p:spTree>
    <p:extLst>
      <p:ext uri="{BB962C8B-B14F-4D97-AF65-F5344CB8AC3E}">
        <p14:creationId xmlns:p14="http://schemas.microsoft.com/office/powerpoint/2010/main" val="2326513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1213-8EE5-2B5B-31EE-EFF780F96FD8}"/>
              </a:ext>
            </a:extLst>
          </p:cNvPr>
          <p:cNvSpPr>
            <a:spLocks noGrp="1"/>
          </p:cNvSpPr>
          <p:nvPr>
            <p:ph type="title"/>
          </p:nvPr>
        </p:nvSpPr>
        <p:spPr/>
        <p:txBody>
          <a:bodyPr>
            <a:normAutofit fontScale="90000"/>
          </a:bodyPr>
          <a:lstStyle/>
          <a:p>
            <a:r>
              <a:rPr kumimoji="1" lang="en-US" altLang="ja-JP" dirty="0"/>
              <a:t>SPDX v2.3 -&gt; v3.0</a:t>
            </a:r>
            <a:r>
              <a:rPr kumimoji="1" lang="ja-JP" altLang="en-US" dirty="0"/>
              <a:t> 大きな違いがあります</a:t>
            </a:r>
          </a:p>
        </p:txBody>
      </p:sp>
      <p:pic>
        <p:nvPicPr>
          <p:cNvPr id="5" name="Content Placeholder 4">
            <a:extLst>
              <a:ext uri="{FF2B5EF4-FFF2-40B4-BE49-F238E27FC236}">
                <a16:creationId xmlns:a16="http://schemas.microsoft.com/office/drawing/2014/main" id="{1DAF6C20-B9CF-F67C-9D86-3BC14CDBB478}"/>
              </a:ext>
            </a:extLst>
          </p:cNvPr>
          <p:cNvPicPr>
            <a:picLocks noGrp="1" noChangeAspect="1"/>
          </p:cNvPicPr>
          <p:nvPr>
            <p:ph sz="quarter" idx="10"/>
          </p:nvPr>
        </p:nvPicPr>
        <p:blipFill>
          <a:blip r:embed="rId2"/>
          <a:stretch>
            <a:fillRect/>
          </a:stretch>
        </p:blipFill>
        <p:spPr>
          <a:xfrm>
            <a:off x="138494" y="935831"/>
            <a:ext cx="4296621" cy="2421732"/>
          </a:xfrm>
        </p:spPr>
      </p:pic>
      <p:pic>
        <p:nvPicPr>
          <p:cNvPr id="7" name="Picture 6">
            <a:extLst>
              <a:ext uri="{FF2B5EF4-FFF2-40B4-BE49-F238E27FC236}">
                <a16:creationId xmlns:a16="http://schemas.microsoft.com/office/drawing/2014/main" id="{B041E2DA-BB35-803A-35DD-234CFAA5D4A2}"/>
              </a:ext>
            </a:extLst>
          </p:cNvPr>
          <p:cNvPicPr>
            <a:picLocks noChangeAspect="1"/>
          </p:cNvPicPr>
          <p:nvPr/>
        </p:nvPicPr>
        <p:blipFill>
          <a:blip r:embed="rId3"/>
          <a:stretch>
            <a:fillRect/>
          </a:stretch>
        </p:blipFill>
        <p:spPr>
          <a:xfrm>
            <a:off x="4572000" y="2319105"/>
            <a:ext cx="4327788" cy="2443162"/>
          </a:xfrm>
          <a:prstGeom prst="rect">
            <a:avLst/>
          </a:prstGeom>
        </p:spPr>
      </p:pic>
      <p:sp>
        <p:nvSpPr>
          <p:cNvPr id="8" name="Oval 7">
            <a:extLst>
              <a:ext uri="{FF2B5EF4-FFF2-40B4-BE49-F238E27FC236}">
                <a16:creationId xmlns:a16="http://schemas.microsoft.com/office/drawing/2014/main" id="{6ED9B4B7-244E-FE4E-7722-AC2CC602915E}"/>
              </a:ext>
            </a:extLst>
          </p:cNvPr>
          <p:cNvSpPr/>
          <p:nvPr/>
        </p:nvSpPr>
        <p:spPr>
          <a:xfrm>
            <a:off x="5694793" y="4119463"/>
            <a:ext cx="666206" cy="278606"/>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50"/>
          </a:p>
        </p:txBody>
      </p:sp>
      <p:sp>
        <p:nvSpPr>
          <p:cNvPr id="9" name="TextBox 8">
            <a:extLst>
              <a:ext uri="{FF2B5EF4-FFF2-40B4-BE49-F238E27FC236}">
                <a16:creationId xmlns:a16="http://schemas.microsoft.com/office/drawing/2014/main" id="{D2BE26CF-8AD4-6415-9D3E-69E1DBB1C23A}"/>
              </a:ext>
            </a:extLst>
          </p:cNvPr>
          <p:cNvSpPr txBox="1"/>
          <p:nvPr/>
        </p:nvSpPr>
        <p:spPr>
          <a:xfrm>
            <a:off x="5606520" y="1185729"/>
            <a:ext cx="3293269" cy="577081"/>
          </a:xfrm>
          <a:prstGeom prst="rect">
            <a:avLst/>
          </a:prstGeom>
          <a:solidFill>
            <a:schemeClr val="bg2"/>
          </a:solidFill>
        </p:spPr>
        <p:txBody>
          <a:bodyPr wrap="square" rtlCol="0">
            <a:spAutoFit/>
          </a:bodyPr>
          <a:lstStyle/>
          <a:p>
            <a:r>
              <a:rPr kumimoji="1" lang="en-US" altLang="ja-JP" sz="1050" dirty="0">
                <a:solidFill>
                  <a:schemeClr val="bg1"/>
                </a:solidFill>
              </a:rPr>
              <a:t>JSON-LD</a:t>
            </a:r>
            <a:r>
              <a:rPr kumimoji="1" lang="ja-JP" altLang="en-US" sz="1050" dirty="0">
                <a:solidFill>
                  <a:schemeClr val="bg1"/>
                </a:solidFill>
              </a:rPr>
              <a:t>には非常に注意</a:t>
            </a:r>
            <a:endParaRPr kumimoji="1" lang="en-US" altLang="ja-JP" sz="1050" dirty="0">
              <a:solidFill>
                <a:schemeClr val="bg1"/>
              </a:solidFill>
            </a:endParaRPr>
          </a:p>
          <a:p>
            <a:pPr marL="214313" indent="-214313">
              <a:buFont typeface="Arial" panose="020B0604020202020204" pitchFamily="34" charset="0"/>
              <a:buChar char="•"/>
            </a:pPr>
            <a:r>
              <a:rPr kumimoji="1" lang="ja-JP" altLang="en-US" sz="1050" dirty="0">
                <a:solidFill>
                  <a:schemeClr val="bg1"/>
                </a:solidFill>
              </a:rPr>
              <a:t>後述しますが、</a:t>
            </a:r>
            <a:r>
              <a:rPr kumimoji="1" lang="en-US" altLang="ja-JP" sz="1050" dirty="0">
                <a:solidFill>
                  <a:schemeClr val="bg1"/>
                </a:solidFill>
              </a:rPr>
              <a:t>3.0</a:t>
            </a:r>
            <a:r>
              <a:rPr kumimoji="1" lang="ja-JP" altLang="en-US" sz="1050" dirty="0">
                <a:solidFill>
                  <a:schemeClr val="bg1"/>
                </a:solidFill>
              </a:rPr>
              <a:t>は</a:t>
            </a:r>
            <a:r>
              <a:rPr kumimoji="1" lang="en-US" altLang="ja-JP" sz="1050" dirty="0">
                <a:solidFill>
                  <a:schemeClr val="bg1"/>
                </a:solidFill>
              </a:rPr>
              <a:t>namespace</a:t>
            </a:r>
            <a:r>
              <a:rPr kumimoji="1" lang="ja-JP" altLang="en-US" sz="1050" dirty="0">
                <a:solidFill>
                  <a:schemeClr val="bg1"/>
                </a:solidFill>
              </a:rPr>
              <a:t>の概念を持つため、それを表せるのは現状</a:t>
            </a:r>
            <a:r>
              <a:rPr kumimoji="1" lang="en-US" altLang="ja-JP" sz="1050" dirty="0">
                <a:solidFill>
                  <a:schemeClr val="bg1"/>
                </a:solidFill>
              </a:rPr>
              <a:t>JSON-LD</a:t>
            </a:r>
            <a:r>
              <a:rPr kumimoji="1" lang="ja-JP" altLang="en-US" sz="1050" dirty="0">
                <a:solidFill>
                  <a:schemeClr val="bg1"/>
                </a:solidFill>
              </a:rPr>
              <a:t>のみ</a:t>
            </a:r>
          </a:p>
        </p:txBody>
      </p:sp>
      <p:sp>
        <p:nvSpPr>
          <p:cNvPr id="10" name="Oval 9">
            <a:extLst>
              <a:ext uri="{FF2B5EF4-FFF2-40B4-BE49-F238E27FC236}">
                <a16:creationId xmlns:a16="http://schemas.microsoft.com/office/drawing/2014/main" id="{34819FBB-D695-4949-493B-F62E3D4D3C8E}"/>
              </a:ext>
            </a:extLst>
          </p:cNvPr>
          <p:cNvSpPr/>
          <p:nvPr/>
        </p:nvSpPr>
        <p:spPr>
          <a:xfrm>
            <a:off x="829900" y="2650332"/>
            <a:ext cx="691719" cy="335756"/>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50"/>
          </a:p>
        </p:txBody>
      </p:sp>
      <p:sp>
        <p:nvSpPr>
          <p:cNvPr id="11" name="TextBox 10">
            <a:extLst>
              <a:ext uri="{FF2B5EF4-FFF2-40B4-BE49-F238E27FC236}">
                <a16:creationId xmlns:a16="http://schemas.microsoft.com/office/drawing/2014/main" id="{CD292471-4B8F-ECA2-7FD3-2851B62D84AB}"/>
              </a:ext>
            </a:extLst>
          </p:cNvPr>
          <p:cNvSpPr txBox="1"/>
          <p:nvPr/>
        </p:nvSpPr>
        <p:spPr>
          <a:xfrm>
            <a:off x="253888" y="3540686"/>
            <a:ext cx="3746613" cy="253916"/>
          </a:xfrm>
          <a:prstGeom prst="rect">
            <a:avLst/>
          </a:prstGeom>
          <a:solidFill>
            <a:schemeClr val="bg2"/>
          </a:solidFill>
        </p:spPr>
        <p:txBody>
          <a:bodyPr wrap="square" rtlCol="0">
            <a:spAutoFit/>
          </a:bodyPr>
          <a:lstStyle/>
          <a:p>
            <a:r>
              <a:rPr kumimoji="1" lang="en-US" altLang="ja-JP" sz="1050" dirty="0">
                <a:solidFill>
                  <a:schemeClr val="bg1"/>
                </a:solidFill>
              </a:rPr>
              <a:t>XLS</a:t>
            </a:r>
            <a:r>
              <a:rPr kumimoji="1" lang="ja-JP" altLang="en-US" sz="1050" dirty="0">
                <a:solidFill>
                  <a:schemeClr val="bg1"/>
                </a:solidFill>
              </a:rPr>
              <a:t>は</a:t>
            </a:r>
            <a:r>
              <a:rPr kumimoji="1" lang="en-US" altLang="ja-JP" sz="1050" dirty="0">
                <a:solidFill>
                  <a:schemeClr val="bg1"/>
                </a:solidFill>
              </a:rPr>
              <a:t>v3.0</a:t>
            </a:r>
            <a:r>
              <a:rPr kumimoji="1" lang="ja-JP" altLang="en-US" sz="1050" dirty="0">
                <a:solidFill>
                  <a:schemeClr val="bg1"/>
                </a:solidFill>
              </a:rPr>
              <a:t>からこのままだと使えなくなります。</a:t>
            </a:r>
            <a:endParaRPr kumimoji="1" lang="en-US" altLang="ja-JP" sz="1050" dirty="0">
              <a:solidFill>
                <a:schemeClr val="bg1"/>
              </a:solidFill>
            </a:endParaRPr>
          </a:p>
        </p:txBody>
      </p:sp>
    </p:spTree>
    <p:extLst>
      <p:ext uri="{BB962C8B-B14F-4D97-AF65-F5344CB8AC3E}">
        <p14:creationId xmlns:p14="http://schemas.microsoft.com/office/powerpoint/2010/main" val="367735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144B7-A2BD-7810-6870-4582DF8FAC2A}"/>
              </a:ext>
            </a:extLst>
          </p:cNvPr>
          <p:cNvSpPr>
            <a:spLocks noGrp="1"/>
          </p:cNvSpPr>
          <p:nvPr>
            <p:ph type="title"/>
          </p:nvPr>
        </p:nvSpPr>
        <p:spPr/>
        <p:txBody>
          <a:bodyPr>
            <a:normAutofit fontScale="90000"/>
          </a:bodyPr>
          <a:lstStyle/>
          <a:p>
            <a:endParaRPr kumimoji="1" lang="ja-JP" altLang="en-US"/>
          </a:p>
        </p:txBody>
      </p:sp>
      <p:sp>
        <p:nvSpPr>
          <p:cNvPr id="3" name="Content Placeholder 2">
            <a:extLst>
              <a:ext uri="{FF2B5EF4-FFF2-40B4-BE49-F238E27FC236}">
                <a16:creationId xmlns:a16="http://schemas.microsoft.com/office/drawing/2014/main" id="{66C99CF0-D8DB-3C59-E398-5BF70C714219}"/>
              </a:ext>
            </a:extLst>
          </p:cNvPr>
          <p:cNvSpPr>
            <a:spLocks noGrp="1"/>
          </p:cNvSpPr>
          <p:nvPr>
            <p:ph sz="quarter" idx="10"/>
          </p:nvPr>
        </p:nvSpPr>
        <p:spPr/>
        <p:txBody>
          <a:bodyPr/>
          <a:lstStyle/>
          <a:p>
            <a:endParaRPr kumimoji="1" lang="ja-JP" altLang="en-US"/>
          </a:p>
        </p:txBody>
      </p:sp>
      <p:pic>
        <p:nvPicPr>
          <p:cNvPr id="5" name="Picture 4">
            <a:extLst>
              <a:ext uri="{FF2B5EF4-FFF2-40B4-BE49-F238E27FC236}">
                <a16:creationId xmlns:a16="http://schemas.microsoft.com/office/drawing/2014/main" id="{63B8D61C-A0DF-8983-DE0F-BD1F155AF150}"/>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309430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124EA-9F05-9C76-2348-4CD41391C95D}"/>
              </a:ext>
            </a:extLst>
          </p:cNvPr>
          <p:cNvSpPr>
            <a:spLocks noGrp="1"/>
          </p:cNvSpPr>
          <p:nvPr>
            <p:ph type="title"/>
          </p:nvPr>
        </p:nvSpPr>
        <p:spPr/>
        <p:txBody>
          <a:bodyPr>
            <a:normAutofit fontScale="90000"/>
          </a:bodyPr>
          <a:lstStyle/>
          <a:p>
            <a:endParaRPr kumimoji="1" lang="ja-JP" altLang="en-US"/>
          </a:p>
        </p:txBody>
      </p:sp>
      <p:sp>
        <p:nvSpPr>
          <p:cNvPr id="3" name="Content Placeholder 2">
            <a:extLst>
              <a:ext uri="{FF2B5EF4-FFF2-40B4-BE49-F238E27FC236}">
                <a16:creationId xmlns:a16="http://schemas.microsoft.com/office/drawing/2014/main" id="{E3FF5E04-AD38-8EBA-1F25-6314F3A34E71}"/>
              </a:ext>
            </a:extLst>
          </p:cNvPr>
          <p:cNvSpPr>
            <a:spLocks noGrp="1"/>
          </p:cNvSpPr>
          <p:nvPr>
            <p:ph sz="quarter" idx="10"/>
          </p:nvPr>
        </p:nvSpPr>
        <p:spPr/>
        <p:txBody>
          <a:bodyPr/>
          <a:lstStyle/>
          <a:p>
            <a:endParaRPr kumimoji="1" lang="ja-JP" altLang="en-US"/>
          </a:p>
        </p:txBody>
      </p:sp>
      <p:pic>
        <p:nvPicPr>
          <p:cNvPr id="5" name="Picture 4">
            <a:extLst>
              <a:ext uri="{FF2B5EF4-FFF2-40B4-BE49-F238E27FC236}">
                <a16:creationId xmlns:a16="http://schemas.microsoft.com/office/drawing/2014/main" id="{BECDC523-8A0C-295A-2885-666D5A167C45}"/>
              </a:ext>
            </a:extLst>
          </p:cNvPr>
          <p:cNvPicPr>
            <a:picLocks noChangeAspect="1"/>
          </p:cNvPicPr>
          <p:nvPr/>
        </p:nvPicPr>
        <p:blipFill>
          <a:blip r:embed="rId2"/>
          <a:stretch>
            <a:fillRect/>
          </a:stretch>
        </p:blipFill>
        <p:spPr>
          <a:xfrm>
            <a:off x="56520" y="21076"/>
            <a:ext cx="9030960" cy="5101349"/>
          </a:xfrm>
          <a:prstGeom prst="rect">
            <a:avLst/>
          </a:prstGeom>
        </p:spPr>
      </p:pic>
      <p:sp>
        <p:nvSpPr>
          <p:cNvPr id="6" name="TextBox 5">
            <a:extLst>
              <a:ext uri="{FF2B5EF4-FFF2-40B4-BE49-F238E27FC236}">
                <a16:creationId xmlns:a16="http://schemas.microsoft.com/office/drawing/2014/main" id="{6BAD1676-2C11-2781-7918-8F8FFF475EEA}"/>
              </a:ext>
            </a:extLst>
          </p:cNvPr>
          <p:cNvSpPr txBox="1"/>
          <p:nvPr/>
        </p:nvSpPr>
        <p:spPr>
          <a:xfrm>
            <a:off x="4441371" y="879509"/>
            <a:ext cx="3066865" cy="253916"/>
          </a:xfrm>
          <a:prstGeom prst="rect">
            <a:avLst/>
          </a:prstGeom>
          <a:noFill/>
        </p:spPr>
        <p:txBody>
          <a:bodyPr wrap="none" rtlCol="0">
            <a:spAutoFit/>
          </a:bodyPr>
          <a:lstStyle/>
          <a:p>
            <a:r>
              <a:rPr kumimoji="1" lang="en-US" altLang="ja-JP" sz="1050" dirty="0"/>
              <a:t>Profile</a:t>
            </a:r>
            <a:r>
              <a:rPr kumimoji="1" lang="ja-JP" altLang="en-US" sz="1050" dirty="0"/>
              <a:t>には凄くわかりづらいが</a:t>
            </a:r>
            <a:r>
              <a:rPr kumimoji="1" lang="en-US" altLang="ja-JP" sz="1050" dirty="0"/>
              <a:t>2</a:t>
            </a:r>
            <a:r>
              <a:rPr kumimoji="1" lang="ja-JP" altLang="en-US" sz="1050" dirty="0"/>
              <a:t>つの意味がある</a:t>
            </a:r>
          </a:p>
        </p:txBody>
      </p:sp>
      <p:sp>
        <p:nvSpPr>
          <p:cNvPr id="7" name="TextBox 6">
            <a:extLst>
              <a:ext uri="{FF2B5EF4-FFF2-40B4-BE49-F238E27FC236}">
                <a16:creationId xmlns:a16="http://schemas.microsoft.com/office/drawing/2014/main" id="{D35D87D2-FCCE-C792-A639-EE96411332EA}"/>
              </a:ext>
            </a:extLst>
          </p:cNvPr>
          <p:cNvSpPr txBox="1"/>
          <p:nvPr/>
        </p:nvSpPr>
        <p:spPr>
          <a:xfrm>
            <a:off x="3713116" y="1993118"/>
            <a:ext cx="3685624" cy="253916"/>
          </a:xfrm>
          <a:prstGeom prst="rect">
            <a:avLst/>
          </a:prstGeom>
          <a:noFill/>
        </p:spPr>
        <p:txBody>
          <a:bodyPr wrap="none" rtlCol="0">
            <a:spAutoFit/>
          </a:bodyPr>
          <a:lstStyle/>
          <a:p>
            <a:r>
              <a:rPr kumimoji="1" lang="ja-JP" altLang="en-US" sz="1050" dirty="0"/>
              <a:t>各クラスごとのカテゴリ分けとその使い方に制限を加える</a:t>
            </a:r>
          </a:p>
        </p:txBody>
      </p:sp>
      <p:sp>
        <p:nvSpPr>
          <p:cNvPr id="8" name="TextBox 7">
            <a:extLst>
              <a:ext uri="{FF2B5EF4-FFF2-40B4-BE49-F238E27FC236}">
                <a16:creationId xmlns:a16="http://schemas.microsoft.com/office/drawing/2014/main" id="{72A52FA1-A463-0074-7C63-2B27C0E92D17}"/>
              </a:ext>
            </a:extLst>
          </p:cNvPr>
          <p:cNvSpPr txBox="1"/>
          <p:nvPr/>
        </p:nvSpPr>
        <p:spPr>
          <a:xfrm>
            <a:off x="3713116" y="3429487"/>
            <a:ext cx="4875849" cy="415498"/>
          </a:xfrm>
          <a:prstGeom prst="rect">
            <a:avLst/>
          </a:prstGeom>
          <a:noFill/>
        </p:spPr>
        <p:txBody>
          <a:bodyPr wrap="square" rtlCol="0">
            <a:spAutoFit/>
          </a:bodyPr>
          <a:lstStyle/>
          <a:p>
            <a:r>
              <a:rPr kumimoji="1" lang="ja-JP" altLang="en-US" sz="1050" dirty="0"/>
              <a:t>プロファイルごとに</a:t>
            </a:r>
            <a:r>
              <a:rPr kumimoji="1" lang="en-US" altLang="ja-JP" sz="1050" dirty="0"/>
              <a:t>namespace</a:t>
            </a:r>
            <a:r>
              <a:rPr kumimoji="1" lang="ja-JP" altLang="en-US" sz="1050" dirty="0"/>
              <a:t>を持ち、同じクラスであっても別の制限を適用することが可能</a:t>
            </a:r>
            <a:endParaRPr kumimoji="1" lang="en-US" altLang="ja-JP" sz="1050" dirty="0"/>
          </a:p>
        </p:txBody>
      </p:sp>
      <p:sp>
        <p:nvSpPr>
          <p:cNvPr id="9" name="TextBox 8">
            <a:extLst>
              <a:ext uri="{FF2B5EF4-FFF2-40B4-BE49-F238E27FC236}">
                <a16:creationId xmlns:a16="http://schemas.microsoft.com/office/drawing/2014/main" id="{90C0736C-FC5A-DD9D-0FAC-20CD1ED735C2}"/>
              </a:ext>
            </a:extLst>
          </p:cNvPr>
          <p:cNvSpPr txBox="1"/>
          <p:nvPr/>
        </p:nvSpPr>
        <p:spPr>
          <a:xfrm>
            <a:off x="5719684" y="3938494"/>
            <a:ext cx="3024457" cy="577081"/>
          </a:xfrm>
          <a:prstGeom prst="rect">
            <a:avLst/>
          </a:prstGeom>
          <a:noFill/>
        </p:spPr>
        <p:txBody>
          <a:bodyPr wrap="square" rtlCol="0">
            <a:spAutoFit/>
          </a:bodyPr>
          <a:lstStyle/>
          <a:p>
            <a:r>
              <a:rPr kumimoji="1" lang="ja-JP" altLang="en-US" sz="1050" dirty="0"/>
              <a:t>例えば特定の</a:t>
            </a:r>
            <a:r>
              <a:rPr kumimoji="1" lang="en-US" altLang="ja-JP" sz="1050" dirty="0"/>
              <a:t>Profile</a:t>
            </a:r>
            <a:r>
              <a:rPr kumimoji="1" lang="ja-JP" altLang="en-US" sz="1050" dirty="0"/>
              <a:t>で、</a:t>
            </a:r>
            <a:endParaRPr kumimoji="1" lang="en-US" altLang="ja-JP" sz="1050" dirty="0"/>
          </a:p>
          <a:p>
            <a:r>
              <a:rPr kumimoji="1" lang="en-US" altLang="ja-JP" sz="1050" dirty="0"/>
              <a:t>Core/</a:t>
            </a:r>
            <a:r>
              <a:rPr kumimoji="1" lang="en-US" altLang="ja-JP" sz="1050" dirty="0" err="1"/>
              <a:t>CreationInfo</a:t>
            </a:r>
            <a:r>
              <a:rPr kumimoji="1" lang="ja-JP" altLang="en-US" sz="1050" dirty="0"/>
              <a:t>の</a:t>
            </a:r>
            <a:r>
              <a:rPr kumimoji="1" lang="en-US" altLang="ja-JP" sz="1050" dirty="0" err="1"/>
              <a:t>createdBy</a:t>
            </a:r>
            <a:r>
              <a:rPr kumimoji="1" lang="ja-JP" altLang="en-US" sz="1050" dirty="0"/>
              <a:t>を使わない、と定義することも可能</a:t>
            </a:r>
          </a:p>
        </p:txBody>
      </p:sp>
      <p:sp>
        <p:nvSpPr>
          <p:cNvPr id="11" name="TextBox 10">
            <a:extLst>
              <a:ext uri="{FF2B5EF4-FFF2-40B4-BE49-F238E27FC236}">
                <a16:creationId xmlns:a16="http://schemas.microsoft.com/office/drawing/2014/main" id="{8576C6A9-4F37-2F04-EA76-13864635DB6E}"/>
              </a:ext>
            </a:extLst>
          </p:cNvPr>
          <p:cNvSpPr txBox="1"/>
          <p:nvPr/>
        </p:nvSpPr>
        <p:spPr>
          <a:xfrm>
            <a:off x="5771650" y="4478924"/>
            <a:ext cx="2817315" cy="276999"/>
          </a:xfrm>
          <a:prstGeom prst="rect">
            <a:avLst/>
          </a:prstGeom>
          <a:noFill/>
        </p:spPr>
        <p:txBody>
          <a:bodyPr wrap="square">
            <a:spAutoFit/>
          </a:bodyPr>
          <a:lstStyle/>
          <a:p>
            <a:r>
              <a:rPr lang="ja-JP" altLang="en-US" sz="600" dirty="0">
                <a:latin typeface="Consolas" panose="020B0609020204030204" pitchFamily="49" charset="0"/>
                <a:hlinkClick r:id="rId3"/>
              </a:rPr>
              <a:t>https://github.com/spdx/spdx-3-model/blob/main/model/Core/Classes/CreationInfo.md</a:t>
            </a:r>
            <a:r>
              <a:rPr lang="ja-JP" altLang="en-US" sz="600" dirty="0">
                <a:latin typeface="Consolas" panose="020B0609020204030204" pitchFamily="49" charset="0"/>
              </a:rPr>
              <a:t> </a:t>
            </a:r>
          </a:p>
        </p:txBody>
      </p:sp>
    </p:spTree>
    <p:extLst>
      <p:ext uri="{BB962C8B-B14F-4D97-AF65-F5344CB8AC3E}">
        <p14:creationId xmlns:p14="http://schemas.microsoft.com/office/powerpoint/2010/main" val="4134730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DE193-0972-4EE3-C890-C9D87C2B268B}"/>
              </a:ext>
            </a:extLst>
          </p:cNvPr>
          <p:cNvSpPr>
            <a:spLocks noGrp="1"/>
          </p:cNvSpPr>
          <p:nvPr>
            <p:ph type="title"/>
          </p:nvPr>
        </p:nvSpPr>
        <p:spPr/>
        <p:txBody>
          <a:bodyPr>
            <a:normAutofit fontScale="90000"/>
          </a:bodyPr>
          <a:lstStyle/>
          <a:p>
            <a:endParaRPr kumimoji="1" lang="ja-JP" altLang="en-US"/>
          </a:p>
        </p:txBody>
      </p:sp>
      <p:sp>
        <p:nvSpPr>
          <p:cNvPr id="3" name="Content Placeholder 2">
            <a:extLst>
              <a:ext uri="{FF2B5EF4-FFF2-40B4-BE49-F238E27FC236}">
                <a16:creationId xmlns:a16="http://schemas.microsoft.com/office/drawing/2014/main" id="{EA4E84A9-02F4-04EC-6423-48B72BA90717}"/>
              </a:ext>
            </a:extLst>
          </p:cNvPr>
          <p:cNvSpPr>
            <a:spLocks noGrp="1"/>
          </p:cNvSpPr>
          <p:nvPr>
            <p:ph sz="quarter" idx="10"/>
          </p:nvPr>
        </p:nvSpPr>
        <p:spPr/>
        <p:txBody>
          <a:bodyPr/>
          <a:lstStyle/>
          <a:p>
            <a:endParaRPr kumimoji="1" lang="ja-JP" altLang="en-US"/>
          </a:p>
        </p:txBody>
      </p:sp>
      <p:pic>
        <p:nvPicPr>
          <p:cNvPr id="5" name="Picture 4">
            <a:extLst>
              <a:ext uri="{FF2B5EF4-FFF2-40B4-BE49-F238E27FC236}">
                <a16:creationId xmlns:a16="http://schemas.microsoft.com/office/drawing/2014/main" id="{40BF5767-B6AD-C141-8F94-74DCB58D4E25}"/>
              </a:ext>
            </a:extLst>
          </p:cNvPr>
          <p:cNvPicPr>
            <a:picLocks noChangeAspect="1"/>
          </p:cNvPicPr>
          <p:nvPr/>
        </p:nvPicPr>
        <p:blipFill>
          <a:blip r:embed="rId2"/>
          <a:stretch>
            <a:fillRect/>
          </a:stretch>
        </p:blipFill>
        <p:spPr>
          <a:xfrm>
            <a:off x="52948" y="13931"/>
            <a:ext cx="9038105" cy="5115639"/>
          </a:xfrm>
          <a:prstGeom prst="rect">
            <a:avLst/>
          </a:prstGeom>
        </p:spPr>
      </p:pic>
      <p:sp>
        <p:nvSpPr>
          <p:cNvPr id="6" name="TextBox 5">
            <a:extLst>
              <a:ext uri="{FF2B5EF4-FFF2-40B4-BE49-F238E27FC236}">
                <a16:creationId xmlns:a16="http://schemas.microsoft.com/office/drawing/2014/main" id="{02903DFA-3042-1CA0-FAD0-693007882E61}"/>
              </a:ext>
            </a:extLst>
          </p:cNvPr>
          <p:cNvSpPr txBox="1"/>
          <p:nvPr/>
        </p:nvSpPr>
        <p:spPr>
          <a:xfrm>
            <a:off x="390906" y="4514383"/>
            <a:ext cx="4224233" cy="253916"/>
          </a:xfrm>
          <a:prstGeom prst="rect">
            <a:avLst/>
          </a:prstGeom>
          <a:noFill/>
        </p:spPr>
        <p:txBody>
          <a:bodyPr wrap="none" rtlCol="0">
            <a:spAutoFit/>
          </a:bodyPr>
          <a:lstStyle/>
          <a:p>
            <a:r>
              <a:rPr kumimoji="1" lang="ja-JP" altLang="en-US" sz="1050" dirty="0"/>
              <a:t>どうやってシリアライズ表現されるのか、現時点でわかっていない</a:t>
            </a:r>
          </a:p>
        </p:txBody>
      </p:sp>
    </p:spTree>
    <p:extLst>
      <p:ext uri="{BB962C8B-B14F-4D97-AF65-F5344CB8AC3E}">
        <p14:creationId xmlns:p14="http://schemas.microsoft.com/office/powerpoint/2010/main" val="1090948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63C4D-1AAF-5BE5-CDBC-7C3862D45177}"/>
              </a:ext>
            </a:extLst>
          </p:cNvPr>
          <p:cNvSpPr>
            <a:spLocks noGrp="1"/>
          </p:cNvSpPr>
          <p:nvPr>
            <p:ph type="title"/>
          </p:nvPr>
        </p:nvSpPr>
        <p:spPr/>
        <p:txBody>
          <a:bodyPr>
            <a:normAutofit fontScale="90000"/>
          </a:bodyPr>
          <a:lstStyle/>
          <a:p>
            <a:endParaRPr kumimoji="1" lang="ja-JP" altLang="en-US"/>
          </a:p>
        </p:txBody>
      </p:sp>
      <p:sp>
        <p:nvSpPr>
          <p:cNvPr id="3" name="Content Placeholder 2">
            <a:extLst>
              <a:ext uri="{FF2B5EF4-FFF2-40B4-BE49-F238E27FC236}">
                <a16:creationId xmlns:a16="http://schemas.microsoft.com/office/drawing/2014/main" id="{AA406586-3927-CD31-F0D5-AA19921474E4}"/>
              </a:ext>
            </a:extLst>
          </p:cNvPr>
          <p:cNvSpPr>
            <a:spLocks noGrp="1"/>
          </p:cNvSpPr>
          <p:nvPr>
            <p:ph sz="quarter" idx="10"/>
          </p:nvPr>
        </p:nvSpPr>
        <p:spPr/>
        <p:txBody>
          <a:bodyPr/>
          <a:lstStyle/>
          <a:p>
            <a:endParaRPr kumimoji="1" lang="ja-JP" altLang="en-US"/>
          </a:p>
        </p:txBody>
      </p:sp>
      <p:pic>
        <p:nvPicPr>
          <p:cNvPr id="5" name="Picture 4">
            <a:extLst>
              <a:ext uri="{FF2B5EF4-FFF2-40B4-BE49-F238E27FC236}">
                <a16:creationId xmlns:a16="http://schemas.microsoft.com/office/drawing/2014/main" id="{14924CF3-1C45-2C6B-3B38-BE39F78ACEA2}"/>
              </a:ext>
            </a:extLst>
          </p:cNvPr>
          <p:cNvPicPr>
            <a:picLocks noChangeAspect="1"/>
          </p:cNvPicPr>
          <p:nvPr/>
        </p:nvPicPr>
        <p:blipFill>
          <a:blip r:embed="rId2"/>
          <a:stretch>
            <a:fillRect/>
          </a:stretch>
        </p:blipFill>
        <p:spPr>
          <a:xfrm>
            <a:off x="60092" y="21076"/>
            <a:ext cx="9023816" cy="5101349"/>
          </a:xfrm>
          <a:prstGeom prst="rect">
            <a:avLst/>
          </a:prstGeom>
        </p:spPr>
      </p:pic>
      <p:sp>
        <p:nvSpPr>
          <p:cNvPr id="6" name="TextBox 5">
            <a:extLst>
              <a:ext uri="{FF2B5EF4-FFF2-40B4-BE49-F238E27FC236}">
                <a16:creationId xmlns:a16="http://schemas.microsoft.com/office/drawing/2014/main" id="{28A47139-A079-2154-7A60-379933B242D1}"/>
              </a:ext>
            </a:extLst>
          </p:cNvPr>
          <p:cNvSpPr txBox="1"/>
          <p:nvPr/>
        </p:nvSpPr>
        <p:spPr>
          <a:xfrm>
            <a:off x="478237" y="4591667"/>
            <a:ext cx="3087705" cy="253916"/>
          </a:xfrm>
          <a:prstGeom prst="rect">
            <a:avLst/>
          </a:prstGeom>
          <a:noFill/>
        </p:spPr>
        <p:txBody>
          <a:bodyPr wrap="none" rtlCol="0">
            <a:spAutoFit/>
          </a:bodyPr>
          <a:lstStyle/>
          <a:p>
            <a:r>
              <a:rPr kumimoji="1" lang="ja-JP" altLang="en-US" sz="1050" dirty="0"/>
              <a:t>同じくどのようにシリアライズ表現されるのか</a:t>
            </a:r>
            <a:r>
              <a:rPr kumimoji="1" lang="en-US" altLang="ja-JP" sz="1050" dirty="0"/>
              <a:t>?</a:t>
            </a:r>
            <a:endParaRPr kumimoji="1" lang="ja-JP" altLang="en-US" sz="1050" dirty="0"/>
          </a:p>
        </p:txBody>
      </p:sp>
    </p:spTree>
    <p:extLst>
      <p:ext uri="{BB962C8B-B14F-4D97-AF65-F5344CB8AC3E}">
        <p14:creationId xmlns:p14="http://schemas.microsoft.com/office/powerpoint/2010/main" val="3456018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765DF-DEB9-4DBF-CD5B-BF2D177B6BBF}"/>
              </a:ext>
            </a:extLst>
          </p:cNvPr>
          <p:cNvSpPr>
            <a:spLocks noGrp="1"/>
          </p:cNvSpPr>
          <p:nvPr>
            <p:ph type="title"/>
          </p:nvPr>
        </p:nvSpPr>
        <p:spPr/>
        <p:txBody>
          <a:bodyPr>
            <a:normAutofit fontScale="90000"/>
          </a:bodyPr>
          <a:lstStyle/>
          <a:p>
            <a:endParaRPr kumimoji="1" lang="ja-JP" altLang="en-US"/>
          </a:p>
        </p:txBody>
      </p:sp>
      <p:sp>
        <p:nvSpPr>
          <p:cNvPr id="3" name="Content Placeholder 2">
            <a:extLst>
              <a:ext uri="{FF2B5EF4-FFF2-40B4-BE49-F238E27FC236}">
                <a16:creationId xmlns:a16="http://schemas.microsoft.com/office/drawing/2014/main" id="{A944A090-62DB-B4FA-98F3-3AF21F2D1B1D}"/>
              </a:ext>
            </a:extLst>
          </p:cNvPr>
          <p:cNvSpPr>
            <a:spLocks noGrp="1"/>
          </p:cNvSpPr>
          <p:nvPr>
            <p:ph sz="quarter" idx="10"/>
          </p:nvPr>
        </p:nvSpPr>
        <p:spPr/>
        <p:txBody>
          <a:bodyPr/>
          <a:lstStyle/>
          <a:p>
            <a:endParaRPr kumimoji="1" lang="ja-JP" altLang="en-US"/>
          </a:p>
        </p:txBody>
      </p:sp>
      <p:pic>
        <p:nvPicPr>
          <p:cNvPr id="5" name="Picture 4">
            <a:extLst>
              <a:ext uri="{FF2B5EF4-FFF2-40B4-BE49-F238E27FC236}">
                <a16:creationId xmlns:a16="http://schemas.microsoft.com/office/drawing/2014/main" id="{8ABC35E8-5B79-D28E-2C38-7D02B8729E59}"/>
              </a:ext>
            </a:extLst>
          </p:cNvPr>
          <p:cNvPicPr>
            <a:picLocks noChangeAspect="1"/>
          </p:cNvPicPr>
          <p:nvPr/>
        </p:nvPicPr>
        <p:blipFill>
          <a:blip r:embed="rId2"/>
          <a:stretch>
            <a:fillRect/>
          </a:stretch>
        </p:blipFill>
        <p:spPr>
          <a:xfrm>
            <a:off x="74382" y="28220"/>
            <a:ext cx="8995237" cy="5087060"/>
          </a:xfrm>
          <a:prstGeom prst="rect">
            <a:avLst/>
          </a:prstGeom>
        </p:spPr>
      </p:pic>
    </p:spTree>
    <p:extLst>
      <p:ext uri="{BB962C8B-B14F-4D97-AF65-F5344CB8AC3E}">
        <p14:creationId xmlns:p14="http://schemas.microsoft.com/office/powerpoint/2010/main" val="472345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605D7-7486-0A7F-B120-93B241C0AC14}"/>
              </a:ext>
            </a:extLst>
          </p:cNvPr>
          <p:cNvSpPr>
            <a:spLocks noGrp="1"/>
          </p:cNvSpPr>
          <p:nvPr>
            <p:ph type="title"/>
          </p:nvPr>
        </p:nvSpPr>
        <p:spPr/>
        <p:txBody>
          <a:bodyPr>
            <a:normAutofit fontScale="90000"/>
          </a:bodyPr>
          <a:lstStyle/>
          <a:p>
            <a:endParaRPr kumimoji="1" lang="ja-JP" altLang="en-US"/>
          </a:p>
        </p:txBody>
      </p:sp>
      <p:sp>
        <p:nvSpPr>
          <p:cNvPr id="3" name="Content Placeholder 2">
            <a:extLst>
              <a:ext uri="{FF2B5EF4-FFF2-40B4-BE49-F238E27FC236}">
                <a16:creationId xmlns:a16="http://schemas.microsoft.com/office/drawing/2014/main" id="{720C93E8-9EF3-BE74-57AF-28A708F308D7}"/>
              </a:ext>
            </a:extLst>
          </p:cNvPr>
          <p:cNvSpPr>
            <a:spLocks noGrp="1"/>
          </p:cNvSpPr>
          <p:nvPr>
            <p:ph sz="quarter" idx="10"/>
          </p:nvPr>
        </p:nvSpPr>
        <p:spPr/>
        <p:txBody>
          <a:bodyPr/>
          <a:lstStyle/>
          <a:p>
            <a:endParaRPr kumimoji="1" lang="ja-JP" altLang="en-US"/>
          </a:p>
        </p:txBody>
      </p:sp>
      <p:pic>
        <p:nvPicPr>
          <p:cNvPr id="7" name="Picture 6">
            <a:extLst>
              <a:ext uri="{FF2B5EF4-FFF2-40B4-BE49-F238E27FC236}">
                <a16:creationId xmlns:a16="http://schemas.microsoft.com/office/drawing/2014/main" id="{B3FC7540-7D16-4CB8-C04A-0DDB2E63D962}"/>
              </a:ext>
            </a:extLst>
          </p:cNvPr>
          <p:cNvPicPr>
            <a:picLocks noChangeAspect="1"/>
          </p:cNvPicPr>
          <p:nvPr/>
        </p:nvPicPr>
        <p:blipFill>
          <a:blip r:embed="rId2"/>
          <a:stretch>
            <a:fillRect/>
          </a:stretch>
        </p:blipFill>
        <p:spPr>
          <a:xfrm>
            <a:off x="60092" y="21076"/>
            <a:ext cx="9023816" cy="5101349"/>
          </a:xfrm>
          <a:prstGeom prst="rect">
            <a:avLst/>
          </a:prstGeom>
        </p:spPr>
      </p:pic>
    </p:spTree>
    <p:extLst>
      <p:ext uri="{BB962C8B-B14F-4D97-AF65-F5344CB8AC3E}">
        <p14:creationId xmlns:p14="http://schemas.microsoft.com/office/powerpoint/2010/main" val="40680529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03621-D9CE-7EA4-15F7-08FB3315EE86}"/>
              </a:ext>
            </a:extLst>
          </p:cNvPr>
          <p:cNvSpPr>
            <a:spLocks noGrp="1"/>
          </p:cNvSpPr>
          <p:nvPr>
            <p:ph type="title"/>
          </p:nvPr>
        </p:nvSpPr>
        <p:spPr/>
        <p:txBody>
          <a:bodyPr>
            <a:normAutofit fontScale="90000"/>
          </a:bodyPr>
          <a:lstStyle/>
          <a:p>
            <a:endParaRPr kumimoji="1" lang="ja-JP" altLang="en-US"/>
          </a:p>
        </p:txBody>
      </p:sp>
      <p:sp>
        <p:nvSpPr>
          <p:cNvPr id="3" name="Content Placeholder 2">
            <a:extLst>
              <a:ext uri="{FF2B5EF4-FFF2-40B4-BE49-F238E27FC236}">
                <a16:creationId xmlns:a16="http://schemas.microsoft.com/office/drawing/2014/main" id="{9107543E-C013-B71A-8334-1A7D6D61244C}"/>
              </a:ext>
            </a:extLst>
          </p:cNvPr>
          <p:cNvSpPr>
            <a:spLocks noGrp="1"/>
          </p:cNvSpPr>
          <p:nvPr>
            <p:ph sz="quarter" idx="10"/>
          </p:nvPr>
        </p:nvSpPr>
        <p:spPr/>
        <p:txBody>
          <a:bodyPr/>
          <a:lstStyle/>
          <a:p>
            <a:endParaRPr kumimoji="1" lang="ja-JP" altLang="en-US"/>
          </a:p>
        </p:txBody>
      </p:sp>
      <p:pic>
        <p:nvPicPr>
          <p:cNvPr id="5" name="Picture 4">
            <a:extLst>
              <a:ext uri="{FF2B5EF4-FFF2-40B4-BE49-F238E27FC236}">
                <a16:creationId xmlns:a16="http://schemas.microsoft.com/office/drawing/2014/main" id="{89BC86D9-8BE5-5BAD-3B27-E348446527C1}"/>
              </a:ext>
            </a:extLst>
          </p:cNvPr>
          <p:cNvPicPr>
            <a:picLocks noChangeAspect="1"/>
          </p:cNvPicPr>
          <p:nvPr/>
        </p:nvPicPr>
        <p:blipFill>
          <a:blip r:embed="rId2"/>
          <a:stretch>
            <a:fillRect/>
          </a:stretch>
        </p:blipFill>
        <p:spPr>
          <a:xfrm>
            <a:off x="60092" y="21076"/>
            <a:ext cx="9023816" cy="5101349"/>
          </a:xfrm>
          <a:prstGeom prst="rect">
            <a:avLst/>
          </a:prstGeom>
        </p:spPr>
      </p:pic>
      <p:cxnSp>
        <p:nvCxnSpPr>
          <p:cNvPr id="7" name="Straight Connector 6">
            <a:extLst>
              <a:ext uri="{FF2B5EF4-FFF2-40B4-BE49-F238E27FC236}">
                <a16:creationId xmlns:a16="http://schemas.microsoft.com/office/drawing/2014/main" id="{252DF2AC-44F0-99EA-1961-3CB34F2D241C}"/>
              </a:ext>
            </a:extLst>
          </p:cNvPr>
          <p:cNvCxnSpPr/>
          <p:nvPr/>
        </p:nvCxnSpPr>
        <p:spPr>
          <a:xfrm>
            <a:off x="933995" y="2286000"/>
            <a:ext cx="4343400" cy="0"/>
          </a:xfrm>
          <a:prstGeom prst="line">
            <a:avLst/>
          </a:prstGeom>
          <a:ln w="25400"/>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38569B5B-38EF-8066-A44C-2152DEA1A9FE}"/>
              </a:ext>
            </a:extLst>
          </p:cNvPr>
          <p:cNvCxnSpPr>
            <a:cxnSpLocks/>
          </p:cNvCxnSpPr>
          <p:nvPr/>
        </p:nvCxnSpPr>
        <p:spPr>
          <a:xfrm>
            <a:off x="933995" y="3664744"/>
            <a:ext cx="2202112" cy="0"/>
          </a:xfrm>
          <a:prstGeom prst="line">
            <a:avLst/>
          </a:prstGeom>
          <a:ln w="25400"/>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0F936F54-0DCB-16FB-672C-ADB27856862D}"/>
              </a:ext>
            </a:extLst>
          </p:cNvPr>
          <p:cNvSpPr txBox="1"/>
          <p:nvPr/>
        </p:nvSpPr>
        <p:spPr>
          <a:xfrm>
            <a:off x="5447185" y="2073812"/>
            <a:ext cx="3122213" cy="415498"/>
          </a:xfrm>
          <a:prstGeom prst="rect">
            <a:avLst/>
          </a:prstGeom>
          <a:noFill/>
        </p:spPr>
        <p:txBody>
          <a:bodyPr wrap="square" rtlCol="0">
            <a:spAutoFit/>
          </a:bodyPr>
          <a:lstStyle/>
          <a:p>
            <a:r>
              <a:rPr kumimoji="1" lang="ja-JP" altLang="en-US" sz="1050" dirty="0"/>
              <a:t>例外ではなく他のライセンスや制限を追加するという考え方に</a:t>
            </a:r>
          </a:p>
        </p:txBody>
      </p:sp>
      <p:sp>
        <p:nvSpPr>
          <p:cNvPr id="11" name="TextBox 10">
            <a:extLst>
              <a:ext uri="{FF2B5EF4-FFF2-40B4-BE49-F238E27FC236}">
                <a16:creationId xmlns:a16="http://schemas.microsoft.com/office/drawing/2014/main" id="{71DEBBF1-6C60-0513-C261-AC197A3286C5}"/>
              </a:ext>
            </a:extLst>
          </p:cNvPr>
          <p:cNvSpPr txBox="1"/>
          <p:nvPr/>
        </p:nvSpPr>
        <p:spPr>
          <a:xfrm>
            <a:off x="3284362" y="3569426"/>
            <a:ext cx="4154935" cy="253916"/>
          </a:xfrm>
          <a:prstGeom prst="rect">
            <a:avLst/>
          </a:prstGeom>
          <a:noFill/>
        </p:spPr>
        <p:txBody>
          <a:bodyPr wrap="square" rtlCol="0">
            <a:spAutoFit/>
          </a:bodyPr>
          <a:lstStyle/>
          <a:p>
            <a:r>
              <a:rPr kumimoji="1" lang="en-US" altLang="ja-JP" sz="1050" dirty="0"/>
              <a:t>JSON</a:t>
            </a:r>
            <a:r>
              <a:rPr kumimoji="1" lang="ja-JP" altLang="en-US" sz="1050" dirty="0"/>
              <a:t>の書き方がツールによってまちまちだったのを統一していく</a:t>
            </a:r>
          </a:p>
        </p:txBody>
      </p:sp>
    </p:spTree>
    <p:extLst>
      <p:ext uri="{BB962C8B-B14F-4D97-AF65-F5344CB8AC3E}">
        <p14:creationId xmlns:p14="http://schemas.microsoft.com/office/powerpoint/2010/main" val="16239439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B40CF-5F4E-5961-6138-299AE05EEF71}"/>
              </a:ext>
            </a:extLst>
          </p:cNvPr>
          <p:cNvSpPr>
            <a:spLocks noGrp="1"/>
          </p:cNvSpPr>
          <p:nvPr>
            <p:ph type="title"/>
          </p:nvPr>
        </p:nvSpPr>
        <p:spPr/>
        <p:txBody>
          <a:bodyPr>
            <a:normAutofit fontScale="90000"/>
          </a:bodyPr>
          <a:lstStyle/>
          <a:p>
            <a:endParaRPr kumimoji="1" lang="ja-JP" altLang="en-US"/>
          </a:p>
        </p:txBody>
      </p:sp>
      <p:sp>
        <p:nvSpPr>
          <p:cNvPr id="3" name="Content Placeholder 2">
            <a:extLst>
              <a:ext uri="{FF2B5EF4-FFF2-40B4-BE49-F238E27FC236}">
                <a16:creationId xmlns:a16="http://schemas.microsoft.com/office/drawing/2014/main" id="{89ED2FAF-706D-B577-0E0C-7F54F1D62EE1}"/>
              </a:ext>
            </a:extLst>
          </p:cNvPr>
          <p:cNvSpPr>
            <a:spLocks noGrp="1"/>
          </p:cNvSpPr>
          <p:nvPr>
            <p:ph sz="quarter" idx="10"/>
          </p:nvPr>
        </p:nvSpPr>
        <p:spPr/>
        <p:txBody>
          <a:bodyPr/>
          <a:lstStyle/>
          <a:p>
            <a:endParaRPr kumimoji="1" lang="ja-JP" altLang="en-US"/>
          </a:p>
        </p:txBody>
      </p:sp>
      <p:pic>
        <p:nvPicPr>
          <p:cNvPr id="5" name="Picture 4">
            <a:extLst>
              <a:ext uri="{FF2B5EF4-FFF2-40B4-BE49-F238E27FC236}">
                <a16:creationId xmlns:a16="http://schemas.microsoft.com/office/drawing/2014/main" id="{3836B785-2022-BF6F-4819-01E3E3F4B2D9}"/>
              </a:ext>
            </a:extLst>
          </p:cNvPr>
          <p:cNvPicPr>
            <a:picLocks noChangeAspect="1"/>
          </p:cNvPicPr>
          <p:nvPr/>
        </p:nvPicPr>
        <p:blipFill>
          <a:blip r:embed="rId2"/>
          <a:stretch>
            <a:fillRect/>
          </a:stretch>
        </p:blipFill>
        <p:spPr>
          <a:xfrm>
            <a:off x="67237" y="28220"/>
            <a:ext cx="9009526" cy="5087060"/>
          </a:xfrm>
          <a:prstGeom prst="rect">
            <a:avLst/>
          </a:prstGeom>
        </p:spPr>
      </p:pic>
    </p:spTree>
    <p:extLst>
      <p:ext uri="{BB962C8B-B14F-4D97-AF65-F5344CB8AC3E}">
        <p14:creationId xmlns:p14="http://schemas.microsoft.com/office/powerpoint/2010/main" val="2589605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987E6-01C9-09B8-FF07-4B3D6CE6791D}"/>
              </a:ext>
            </a:extLst>
          </p:cNvPr>
          <p:cNvSpPr>
            <a:spLocks noGrp="1"/>
          </p:cNvSpPr>
          <p:nvPr>
            <p:ph type="title"/>
          </p:nvPr>
        </p:nvSpPr>
        <p:spPr/>
        <p:txBody>
          <a:bodyPr>
            <a:normAutofit fontScale="90000"/>
          </a:bodyPr>
          <a:lstStyle/>
          <a:p>
            <a:r>
              <a:rPr kumimoji="1" lang="en-US" altLang="ja-JP" dirty="0">
                <a:ea typeface="+mn-ea"/>
              </a:rPr>
              <a:t>SBOM sg</a:t>
            </a:r>
            <a:r>
              <a:rPr kumimoji="1" lang="ja-JP" altLang="en-US" dirty="0">
                <a:ea typeface="+mn-ea"/>
              </a:rPr>
              <a:t> </a:t>
            </a:r>
            <a:r>
              <a:rPr lang="ja-JP" altLang="en-US" dirty="0">
                <a:ea typeface="+mn-ea"/>
              </a:rPr>
              <a:t>概要</a:t>
            </a:r>
            <a:endParaRPr kumimoji="1" lang="ja-JP" altLang="en-US" dirty="0">
              <a:ea typeface="+mn-ea"/>
            </a:endParaRPr>
          </a:p>
        </p:txBody>
      </p:sp>
      <p:sp>
        <p:nvSpPr>
          <p:cNvPr id="3" name="Text Placeholder 2">
            <a:extLst>
              <a:ext uri="{FF2B5EF4-FFF2-40B4-BE49-F238E27FC236}">
                <a16:creationId xmlns:a16="http://schemas.microsoft.com/office/drawing/2014/main" id="{0BEE1549-6F57-1AD8-186A-7199A2B0124A}"/>
              </a:ext>
            </a:extLst>
          </p:cNvPr>
          <p:cNvSpPr>
            <a:spLocks noGrp="1"/>
          </p:cNvSpPr>
          <p:nvPr>
            <p:ph type="body" idx="1"/>
          </p:nvPr>
        </p:nvSpPr>
        <p:spPr/>
        <p:txBody>
          <a:bodyPr>
            <a:normAutofit/>
          </a:bodyPr>
          <a:lstStyle/>
          <a:p>
            <a:pPr>
              <a:lnSpc>
                <a:spcPct val="150000"/>
              </a:lnSpc>
            </a:pPr>
            <a:r>
              <a:rPr lang="ja-JP" altLang="en-US" dirty="0">
                <a:latin typeface="+mn-ea"/>
                <a:ea typeface="+mn-ea"/>
              </a:rPr>
              <a:t>今年初めに</a:t>
            </a:r>
            <a:r>
              <a:rPr kumimoji="1" lang="en-US" altLang="ja-JP" dirty="0">
                <a:latin typeface="+mn-ea"/>
                <a:ea typeface="+mn-ea"/>
              </a:rPr>
              <a:t>License</a:t>
            </a:r>
            <a:r>
              <a:rPr kumimoji="1" lang="ja-JP" altLang="en-US" dirty="0">
                <a:latin typeface="+mn-ea"/>
                <a:ea typeface="+mn-ea"/>
              </a:rPr>
              <a:t>情報</a:t>
            </a:r>
            <a:r>
              <a:rPr kumimoji="1" lang="en-US" altLang="ja-JP" dirty="0">
                <a:latin typeface="+mn-ea"/>
                <a:ea typeface="+mn-ea"/>
              </a:rPr>
              <a:t>sg</a:t>
            </a:r>
            <a:r>
              <a:rPr kumimoji="1" lang="ja-JP" altLang="en-US" dirty="0">
                <a:latin typeface="+mn-ea"/>
                <a:ea typeface="+mn-ea"/>
              </a:rPr>
              <a:t>から改名しました。</a:t>
            </a:r>
            <a:endParaRPr kumimoji="1" lang="en-US" altLang="ja-JP" dirty="0">
              <a:latin typeface="+mn-ea"/>
              <a:ea typeface="+mn-ea"/>
            </a:endParaRPr>
          </a:p>
          <a:p>
            <a:pPr>
              <a:lnSpc>
                <a:spcPct val="150000"/>
              </a:lnSpc>
            </a:pPr>
            <a:r>
              <a:rPr kumimoji="1" lang="en-US" altLang="ja-JP" dirty="0">
                <a:latin typeface="+mn-ea"/>
                <a:ea typeface="+mn-ea"/>
              </a:rPr>
              <a:t>SBOM</a:t>
            </a:r>
            <a:r>
              <a:rPr kumimoji="1" lang="ja-JP" altLang="en-US" dirty="0">
                <a:latin typeface="+mn-ea"/>
                <a:ea typeface="+mn-ea"/>
              </a:rPr>
              <a:t>サブグループでは、組織間のライセンス情報授受に関してのガイドラインや</a:t>
            </a:r>
            <a:r>
              <a:rPr kumimoji="1" lang="en-US" altLang="ja-JP" dirty="0">
                <a:latin typeface="+mn-ea"/>
                <a:ea typeface="+mn-ea"/>
              </a:rPr>
              <a:t>SPDX Lite</a:t>
            </a:r>
            <a:r>
              <a:rPr kumimoji="1" lang="ja-JP" altLang="en-US" dirty="0">
                <a:latin typeface="+mn-ea"/>
                <a:ea typeface="+mn-ea"/>
              </a:rPr>
              <a:t>の作成をしてきました。現在は、</a:t>
            </a:r>
            <a:r>
              <a:rPr kumimoji="1" lang="en-US" altLang="ja-JP" dirty="0">
                <a:latin typeface="+mn-ea"/>
                <a:ea typeface="+mn-ea"/>
              </a:rPr>
              <a:t>SBOM</a:t>
            </a:r>
            <a:r>
              <a:rPr kumimoji="1" lang="ja-JP" altLang="en-US" dirty="0">
                <a:latin typeface="+mn-ea"/>
                <a:ea typeface="+mn-ea"/>
              </a:rPr>
              <a:t>に関する話題を広く取り扱うことを目的として、</a:t>
            </a:r>
            <a:r>
              <a:rPr kumimoji="1" lang="en-US" altLang="ja-JP" dirty="0">
                <a:latin typeface="+mn-ea"/>
                <a:ea typeface="+mn-ea"/>
              </a:rPr>
              <a:t>OSS</a:t>
            </a:r>
            <a:r>
              <a:rPr kumimoji="1" lang="ja-JP" altLang="en-US" dirty="0">
                <a:latin typeface="+mn-ea"/>
                <a:ea typeface="+mn-ea"/>
              </a:rPr>
              <a:t>ライセンスコンプライアンス情報・ソフトウェアパッケージ情報に限らず、セキュリティに関する情報の取り扱いや仕組みに関しても動向を調査しながら日本の産業界に必要な仕様を議論し、</a:t>
            </a:r>
            <a:r>
              <a:rPr kumimoji="1" lang="en-US" altLang="ja-JP" dirty="0">
                <a:latin typeface="+mn-ea"/>
                <a:ea typeface="+mn-ea"/>
              </a:rPr>
              <a:t>SPDX</a:t>
            </a:r>
            <a:r>
              <a:rPr kumimoji="1" lang="ja-JP" altLang="en-US" dirty="0">
                <a:latin typeface="+mn-ea"/>
                <a:ea typeface="+mn-ea"/>
              </a:rPr>
              <a:t> </a:t>
            </a:r>
            <a:r>
              <a:rPr kumimoji="1" lang="en-US" altLang="ja-JP" dirty="0">
                <a:latin typeface="+mn-ea"/>
                <a:ea typeface="+mn-ea"/>
              </a:rPr>
              <a:t>WG</a:t>
            </a:r>
            <a:r>
              <a:rPr kumimoji="1" lang="ja-JP" altLang="en-US" dirty="0">
                <a:latin typeface="+mn-ea"/>
                <a:ea typeface="+mn-ea"/>
              </a:rPr>
              <a:t>への提案などを行っています。</a:t>
            </a:r>
            <a:endParaRPr kumimoji="1" lang="en-US" altLang="ja-JP" dirty="0">
              <a:latin typeface="+mn-ea"/>
              <a:ea typeface="+mn-ea"/>
            </a:endParaRPr>
          </a:p>
        </p:txBody>
      </p:sp>
    </p:spTree>
    <p:extLst>
      <p:ext uri="{BB962C8B-B14F-4D97-AF65-F5344CB8AC3E}">
        <p14:creationId xmlns:p14="http://schemas.microsoft.com/office/powerpoint/2010/main" val="5211435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4810A-4F84-59D2-27A4-321D86E27A52}"/>
              </a:ext>
            </a:extLst>
          </p:cNvPr>
          <p:cNvSpPr>
            <a:spLocks noGrp="1"/>
          </p:cNvSpPr>
          <p:nvPr>
            <p:ph type="title"/>
          </p:nvPr>
        </p:nvSpPr>
        <p:spPr/>
        <p:txBody>
          <a:bodyPr>
            <a:normAutofit fontScale="90000"/>
          </a:bodyPr>
          <a:lstStyle/>
          <a:p>
            <a:endParaRPr kumimoji="1" lang="ja-JP" altLang="en-US"/>
          </a:p>
        </p:txBody>
      </p:sp>
      <p:sp>
        <p:nvSpPr>
          <p:cNvPr id="3" name="Content Placeholder 2">
            <a:extLst>
              <a:ext uri="{FF2B5EF4-FFF2-40B4-BE49-F238E27FC236}">
                <a16:creationId xmlns:a16="http://schemas.microsoft.com/office/drawing/2014/main" id="{12F93EC5-6D88-4D4F-A36F-D6191EE2951A}"/>
              </a:ext>
            </a:extLst>
          </p:cNvPr>
          <p:cNvSpPr>
            <a:spLocks noGrp="1"/>
          </p:cNvSpPr>
          <p:nvPr>
            <p:ph sz="quarter" idx="10"/>
          </p:nvPr>
        </p:nvSpPr>
        <p:spPr/>
        <p:txBody>
          <a:bodyPr/>
          <a:lstStyle/>
          <a:p>
            <a:endParaRPr kumimoji="1" lang="ja-JP" altLang="en-US"/>
          </a:p>
        </p:txBody>
      </p:sp>
      <p:pic>
        <p:nvPicPr>
          <p:cNvPr id="5" name="Picture 4">
            <a:extLst>
              <a:ext uri="{FF2B5EF4-FFF2-40B4-BE49-F238E27FC236}">
                <a16:creationId xmlns:a16="http://schemas.microsoft.com/office/drawing/2014/main" id="{EAA30691-CE98-4DD1-803E-AE2879C2B310}"/>
              </a:ext>
            </a:extLst>
          </p:cNvPr>
          <p:cNvPicPr>
            <a:picLocks noChangeAspect="1"/>
          </p:cNvPicPr>
          <p:nvPr/>
        </p:nvPicPr>
        <p:blipFill>
          <a:blip r:embed="rId2"/>
          <a:stretch>
            <a:fillRect/>
          </a:stretch>
        </p:blipFill>
        <p:spPr>
          <a:xfrm>
            <a:off x="0" y="3844"/>
            <a:ext cx="9144000" cy="5135811"/>
          </a:xfrm>
          <a:prstGeom prst="rect">
            <a:avLst/>
          </a:prstGeom>
        </p:spPr>
      </p:pic>
    </p:spTree>
    <p:extLst>
      <p:ext uri="{BB962C8B-B14F-4D97-AF65-F5344CB8AC3E}">
        <p14:creationId xmlns:p14="http://schemas.microsoft.com/office/powerpoint/2010/main" val="41098553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53E59-AD5C-BB77-E10E-28BDD8511C02}"/>
              </a:ext>
            </a:extLst>
          </p:cNvPr>
          <p:cNvSpPr>
            <a:spLocks noGrp="1"/>
          </p:cNvSpPr>
          <p:nvPr>
            <p:ph type="title"/>
          </p:nvPr>
        </p:nvSpPr>
        <p:spPr/>
        <p:txBody>
          <a:bodyPr>
            <a:normAutofit fontScale="90000"/>
          </a:bodyPr>
          <a:lstStyle/>
          <a:p>
            <a:endParaRPr kumimoji="1" lang="ja-JP" altLang="en-US"/>
          </a:p>
        </p:txBody>
      </p:sp>
      <p:sp>
        <p:nvSpPr>
          <p:cNvPr id="3" name="Content Placeholder 2">
            <a:extLst>
              <a:ext uri="{FF2B5EF4-FFF2-40B4-BE49-F238E27FC236}">
                <a16:creationId xmlns:a16="http://schemas.microsoft.com/office/drawing/2014/main" id="{97FF2B06-119D-FB4F-C21B-BEEE78CD47DD}"/>
              </a:ext>
            </a:extLst>
          </p:cNvPr>
          <p:cNvSpPr>
            <a:spLocks noGrp="1"/>
          </p:cNvSpPr>
          <p:nvPr>
            <p:ph sz="quarter" idx="10"/>
          </p:nvPr>
        </p:nvSpPr>
        <p:spPr/>
        <p:txBody>
          <a:bodyPr/>
          <a:lstStyle/>
          <a:p>
            <a:endParaRPr kumimoji="1" lang="ja-JP" altLang="en-US"/>
          </a:p>
        </p:txBody>
      </p:sp>
      <p:pic>
        <p:nvPicPr>
          <p:cNvPr id="7" name="Picture 6">
            <a:extLst>
              <a:ext uri="{FF2B5EF4-FFF2-40B4-BE49-F238E27FC236}">
                <a16:creationId xmlns:a16="http://schemas.microsoft.com/office/drawing/2014/main" id="{5DACCEDB-0CB2-71DB-9DDF-29E67812FC75}"/>
              </a:ext>
            </a:extLst>
          </p:cNvPr>
          <p:cNvPicPr>
            <a:picLocks noChangeAspect="1"/>
          </p:cNvPicPr>
          <p:nvPr/>
        </p:nvPicPr>
        <p:blipFill>
          <a:blip r:embed="rId2"/>
          <a:stretch>
            <a:fillRect/>
          </a:stretch>
        </p:blipFill>
        <p:spPr>
          <a:xfrm>
            <a:off x="27170" y="0"/>
            <a:ext cx="9089660" cy="5143500"/>
          </a:xfrm>
          <a:prstGeom prst="rect">
            <a:avLst/>
          </a:prstGeom>
        </p:spPr>
      </p:pic>
    </p:spTree>
    <p:extLst>
      <p:ext uri="{BB962C8B-B14F-4D97-AF65-F5344CB8AC3E}">
        <p14:creationId xmlns:p14="http://schemas.microsoft.com/office/powerpoint/2010/main" val="5915042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CDA5B-1FF5-D88B-A452-1546D2AFAD72}"/>
              </a:ext>
            </a:extLst>
          </p:cNvPr>
          <p:cNvSpPr>
            <a:spLocks noGrp="1"/>
          </p:cNvSpPr>
          <p:nvPr>
            <p:ph type="title"/>
          </p:nvPr>
        </p:nvSpPr>
        <p:spPr/>
        <p:txBody>
          <a:bodyPr>
            <a:normAutofit fontScale="90000"/>
          </a:bodyPr>
          <a:lstStyle/>
          <a:p>
            <a:endParaRPr kumimoji="1" lang="ja-JP" altLang="en-US"/>
          </a:p>
        </p:txBody>
      </p:sp>
      <p:sp>
        <p:nvSpPr>
          <p:cNvPr id="3" name="Content Placeholder 2">
            <a:extLst>
              <a:ext uri="{FF2B5EF4-FFF2-40B4-BE49-F238E27FC236}">
                <a16:creationId xmlns:a16="http://schemas.microsoft.com/office/drawing/2014/main" id="{9CACCFF4-43EB-70FA-6E60-9A27783490E9}"/>
              </a:ext>
            </a:extLst>
          </p:cNvPr>
          <p:cNvSpPr>
            <a:spLocks noGrp="1"/>
          </p:cNvSpPr>
          <p:nvPr>
            <p:ph sz="quarter" idx="10"/>
          </p:nvPr>
        </p:nvSpPr>
        <p:spPr/>
        <p:txBody>
          <a:bodyPr/>
          <a:lstStyle/>
          <a:p>
            <a:endParaRPr kumimoji="1" lang="ja-JP" altLang="en-US"/>
          </a:p>
        </p:txBody>
      </p:sp>
      <p:pic>
        <p:nvPicPr>
          <p:cNvPr id="5" name="Picture 4">
            <a:extLst>
              <a:ext uri="{FF2B5EF4-FFF2-40B4-BE49-F238E27FC236}">
                <a16:creationId xmlns:a16="http://schemas.microsoft.com/office/drawing/2014/main" id="{5CFAB6B0-E042-A035-D49F-0663377604CF}"/>
              </a:ext>
            </a:extLst>
          </p:cNvPr>
          <p:cNvPicPr>
            <a:picLocks noChangeAspect="1"/>
          </p:cNvPicPr>
          <p:nvPr/>
        </p:nvPicPr>
        <p:blipFill>
          <a:blip r:embed="rId2"/>
          <a:stretch>
            <a:fillRect/>
          </a:stretch>
        </p:blipFill>
        <p:spPr>
          <a:xfrm>
            <a:off x="17771" y="0"/>
            <a:ext cx="9108457" cy="5143500"/>
          </a:xfrm>
          <a:prstGeom prst="rect">
            <a:avLst/>
          </a:prstGeom>
        </p:spPr>
      </p:pic>
    </p:spTree>
    <p:extLst>
      <p:ext uri="{BB962C8B-B14F-4D97-AF65-F5344CB8AC3E}">
        <p14:creationId xmlns:p14="http://schemas.microsoft.com/office/powerpoint/2010/main" val="1059825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06DB9-E59E-F064-F5D5-B971665D5F6C}"/>
              </a:ext>
            </a:extLst>
          </p:cNvPr>
          <p:cNvSpPr>
            <a:spLocks noGrp="1"/>
          </p:cNvSpPr>
          <p:nvPr>
            <p:ph type="title"/>
          </p:nvPr>
        </p:nvSpPr>
        <p:spPr/>
        <p:txBody>
          <a:bodyPr>
            <a:normAutofit fontScale="90000"/>
          </a:bodyPr>
          <a:lstStyle/>
          <a:p>
            <a:endParaRPr kumimoji="1" lang="ja-JP" altLang="en-US"/>
          </a:p>
        </p:txBody>
      </p:sp>
      <p:sp>
        <p:nvSpPr>
          <p:cNvPr id="3" name="Content Placeholder 2">
            <a:extLst>
              <a:ext uri="{FF2B5EF4-FFF2-40B4-BE49-F238E27FC236}">
                <a16:creationId xmlns:a16="http://schemas.microsoft.com/office/drawing/2014/main" id="{25FFFF11-1F67-25A1-20CB-57B52A1AA1FF}"/>
              </a:ext>
            </a:extLst>
          </p:cNvPr>
          <p:cNvSpPr>
            <a:spLocks noGrp="1"/>
          </p:cNvSpPr>
          <p:nvPr>
            <p:ph sz="quarter" idx="10"/>
          </p:nvPr>
        </p:nvSpPr>
        <p:spPr/>
        <p:txBody>
          <a:bodyPr/>
          <a:lstStyle/>
          <a:p>
            <a:endParaRPr kumimoji="1" lang="ja-JP" altLang="en-US"/>
          </a:p>
        </p:txBody>
      </p:sp>
      <p:pic>
        <p:nvPicPr>
          <p:cNvPr id="5" name="Picture 4">
            <a:extLst>
              <a:ext uri="{FF2B5EF4-FFF2-40B4-BE49-F238E27FC236}">
                <a16:creationId xmlns:a16="http://schemas.microsoft.com/office/drawing/2014/main" id="{2811E8DC-7EF5-C13D-0E96-8B4F99F76CE4}"/>
              </a:ext>
            </a:extLst>
          </p:cNvPr>
          <p:cNvPicPr>
            <a:picLocks noChangeAspect="1"/>
          </p:cNvPicPr>
          <p:nvPr/>
        </p:nvPicPr>
        <p:blipFill>
          <a:blip r:embed="rId2"/>
          <a:stretch>
            <a:fillRect/>
          </a:stretch>
        </p:blipFill>
        <p:spPr>
          <a:xfrm>
            <a:off x="21980" y="0"/>
            <a:ext cx="9100039" cy="5143500"/>
          </a:xfrm>
          <a:prstGeom prst="rect">
            <a:avLst/>
          </a:prstGeom>
        </p:spPr>
      </p:pic>
    </p:spTree>
    <p:extLst>
      <p:ext uri="{BB962C8B-B14F-4D97-AF65-F5344CB8AC3E}">
        <p14:creationId xmlns:p14="http://schemas.microsoft.com/office/powerpoint/2010/main" val="22912440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447FC-AEED-4B89-93EE-F1C5A5463EFC}"/>
              </a:ext>
            </a:extLst>
          </p:cNvPr>
          <p:cNvSpPr>
            <a:spLocks noGrp="1"/>
          </p:cNvSpPr>
          <p:nvPr>
            <p:ph type="title"/>
          </p:nvPr>
        </p:nvSpPr>
        <p:spPr/>
        <p:txBody>
          <a:bodyPr>
            <a:normAutofit fontScale="90000"/>
          </a:bodyPr>
          <a:lstStyle/>
          <a:p>
            <a:endParaRPr kumimoji="1" lang="ja-JP" altLang="en-US"/>
          </a:p>
        </p:txBody>
      </p:sp>
      <p:sp>
        <p:nvSpPr>
          <p:cNvPr id="3" name="Text Placeholder 2">
            <a:extLst>
              <a:ext uri="{FF2B5EF4-FFF2-40B4-BE49-F238E27FC236}">
                <a16:creationId xmlns:a16="http://schemas.microsoft.com/office/drawing/2014/main" id="{702678AF-851A-CF18-FFB1-1497E040D5BF}"/>
              </a:ext>
            </a:extLst>
          </p:cNvPr>
          <p:cNvSpPr>
            <a:spLocks noGrp="1"/>
          </p:cNvSpPr>
          <p:nvPr>
            <p:ph type="body" idx="1"/>
          </p:nvPr>
        </p:nvSpPr>
        <p:spPr/>
        <p:txBody>
          <a:bodyPr/>
          <a:lstStyle/>
          <a:p>
            <a:endParaRPr kumimoji="1" lang="ja-JP" altLang="en-US"/>
          </a:p>
        </p:txBody>
      </p:sp>
      <p:pic>
        <p:nvPicPr>
          <p:cNvPr id="5" name="Picture 4" descr="A person standing in front of a screen&#10;&#10;Description automatically generated with low confidence">
            <a:extLst>
              <a:ext uri="{FF2B5EF4-FFF2-40B4-BE49-F238E27FC236}">
                <a16:creationId xmlns:a16="http://schemas.microsoft.com/office/drawing/2014/main" id="{957D715A-0236-E67A-435F-5FCF6F9C8EB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TextBox 5">
            <a:extLst>
              <a:ext uri="{FF2B5EF4-FFF2-40B4-BE49-F238E27FC236}">
                <a16:creationId xmlns:a16="http://schemas.microsoft.com/office/drawing/2014/main" id="{822FE072-250E-D364-72A4-681F61BCA4A5}"/>
              </a:ext>
            </a:extLst>
          </p:cNvPr>
          <p:cNvSpPr txBox="1"/>
          <p:nvPr/>
        </p:nvSpPr>
        <p:spPr>
          <a:xfrm>
            <a:off x="142876" y="410001"/>
            <a:ext cx="2412840" cy="369332"/>
          </a:xfrm>
          <a:prstGeom prst="rect">
            <a:avLst/>
          </a:prstGeom>
          <a:noFill/>
        </p:spPr>
        <p:txBody>
          <a:bodyPr wrap="none" rtlCol="0">
            <a:spAutoFit/>
          </a:bodyPr>
          <a:lstStyle/>
          <a:p>
            <a:r>
              <a:rPr kumimoji="1" lang="en-US" altLang="ja-JP" sz="1800" b="1" dirty="0">
                <a:solidFill>
                  <a:schemeClr val="bg1"/>
                </a:solidFill>
                <a:latin typeface="+mn-ea"/>
              </a:rPr>
              <a:t>AI &amp; Dataset Profile</a:t>
            </a:r>
          </a:p>
        </p:txBody>
      </p:sp>
    </p:spTree>
    <p:extLst>
      <p:ext uri="{BB962C8B-B14F-4D97-AF65-F5344CB8AC3E}">
        <p14:creationId xmlns:p14="http://schemas.microsoft.com/office/powerpoint/2010/main" val="5059681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106B8-04A9-5C7A-D216-7E64C68AA017}"/>
              </a:ext>
            </a:extLst>
          </p:cNvPr>
          <p:cNvSpPr>
            <a:spLocks noGrp="1"/>
          </p:cNvSpPr>
          <p:nvPr>
            <p:ph type="title"/>
          </p:nvPr>
        </p:nvSpPr>
        <p:spPr/>
        <p:txBody>
          <a:bodyPr>
            <a:normAutofit fontScale="90000"/>
          </a:bodyPr>
          <a:lstStyle/>
          <a:p>
            <a:endParaRPr kumimoji="1" lang="ja-JP" altLang="en-US"/>
          </a:p>
        </p:txBody>
      </p:sp>
      <p:sp>
        <p:nvSpPr>
          <p:cNvPr id="3" name="Text Placeholder 2">
            <a:extLst>
              <a:ext uri="{FF2B5EF4-FFF2-40B4-BE49-F238E27FC236}">
                <a16:creationId xmlns:a16="http://schemas.microsoft.com/office/drawing/2014/main" id="{EE610537-6C75-C811-6F55-18BD39DCC79B}"/>
              </a:ext>
            </a:extLst>
          </p:cNvPr>
          <p:cNvSpPr>
            <a:spLocks noGrp="1"/>
          </p:cNvSpPr>
          <p:nvPr>
            <p:ph type="body" idx="1"/>
          </p:nvPr>
        </p:nvSpPr>
        <p:spPr/>
        <p:txBody>
          <a:bodyPr/>
          <a:lstStyle/>
          <a:p>
            <a:endParaRPr kumimoji="1" lang="ja-JP" altLang="en-US"/>
          </a:p>
        </p:txBody>
      </p:sp>
      <p:pic>
        <p:nvPicPr>
          <p:cNvPr id="5" name="Picture 4" descr="A person standing in front of a screen&#10;&#10;Description automatically generated with low confidence">
            <a:extLst>
              <a:ext uri="{FF2B5EF4-FFF2-40B4-BE49-F238E27FC236}">
                <a16:creationId xmlns:a16="http://schemas.microsoft.com/office/drawing/2014/main" id="{C96DC576-962D-559E-C7F0-703D2167322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TextBox 5">
            <a:extLst>
              <a:ext uri="{FF2B5EF4-FFF2-40B4-BE49-F238E27FC236}">
                <a16:creationId xmlns:a16="http://schemas.microsoft.com/office/drawing/2014/main" id="{B3F43E4E-ED99-D829-CE39-6DE1C6FB29BA}"/>
              </a:ext>
            </a:extLst>
          </p:cNvPr>
          <p:cNvSpPr txBox="1"/>
          <p:nvPr/>
        </p:nvSpPr>
        <p:spPr>
          <a:xfrm>
            <a:off x="142876" y="410000"/>
            <a:ext cx="3157538" cy="369332"/>
          </a:xfrm>
          <a:prstGeom prst="rect">
            <a:avLst/>
          </a:prstGeom>
          <a:noFill/>
        </p:spPr>
        <p:txBody>
          <a:bodyPr wrap="square" rtlCol="0">
            <a:spAutoFit/>
          </a:bodyPr>
          <a:lstStyle/>
          <a:p>
            <a:r>
              <a:rPr kumimoji="1" lang="en-US" altLang="ja-JP" sz="1800" b="1" dirty="0">
                <a:solidFill>
                  <a:schemeClr val="bg1"/>
                </a:solidFill>
                <a:latin typeface="+mn-ea"/>
              </a:rPr>
              <a:t>Build Profile</a:t>
            </a:r>
          </a:p>
        </p:txBody>
      </p:sp>
    </p:spTree>
    <p:extLst>
      <p:ext uri="{BB962C8B-B14F-4D97-AF65-F5344CB8AC3E}">
        <p14:creationId xmlns:p14="http://schemas.microsoft.com/office/powerpoint/2010/main" val="25734012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A5BC6D1-416E-28AB-D360-9F9EF8F2FFF4}"/>
              </a:ext>
            </a:extLst>
          </p:cNvPr>
          <p:cNvSpPr>
            <a:spLocks noGrp="1"/>
          </p:cNvSpPr>
          <p:nvPr>
            <p:ph type="title"/>
          </p:nvPr>
        </p:nvSpPr>
        <p:spPr>
          <a:xfrm>
            <a:off x="390906" y="336042"/>
            <a:ext cx="8410575" cy="416666"/>
          </a:xfrm>
        </p:spPr>
        <p:txBody>
          <a:bodyPr>
            <a:normAutofit fontScale="90000"/>
          </a:bodyPr>
          <a:lstStyle/>
          <a:p>
            <a:r>
              <a:rPr lang="en-US" altLang="ja-JP" dirty="0"/>
              <a:t>Lunch Meeting</a:t>
            </a:r>
            <a:endParaRPr lang="en-US" dirty="0"/>
          </a:p>
        </p:txBody>
      </p:sp>
      <p:pic>
        <p:nvPicPr>
          <p:cNvPr id="5" name="Content Placeholder 4" descr="A group of people sitting at a table&#10;&#10;Description automatically generated">
            <a:extLst>
              <a:ext uri="{FF2B5EF4-FFF2-40B4-BE49-F238E27FC236}">
                <a16:creationId xmlns:a16="http://schemas.microsoft.com/office/drawing/2014/main" id="{25FA0FA1-467B-C0DE-DF19-6164C423C491}"/>
              </a:ext>
            </a:extLst>
          </p:cNvPr>
          <p:cNvPicPr>
            <a:picLocks noGrp="1" noChangeAspect="1"/>
          </p:cNvPicPr>
          <p:nvPr>
            <p:ph sz="quarter" idx="10"/>
          </p:nvPr>
        </p:nvPicPr>
        <p:blipFill rotWithShape="1">
          <a:blip r:embed="rId2"/>
          <a:srcRect t="16000" r="1" b="18223"/>
          <a:stretch/>
        </p:blipFill>
        <p:spPr>
          <a:xfrm>
            <a:off x="399860" y="1229266"/>
            <a:ext cx="8339328" cy="3085559"/>
          </a:xfrm>
          <a:noFill/>
        </p:spPr>
      </p:pic>
    </p:spTree>
    <p:extLst>
      <p:ext uri="{BB962C8B-B14F-4D97-AF65-F5344CB8AC3E}">
        <p14:creationId xmlns:p14="http://schemas.microsoft.com/office/powerpoint/2010/main" val="8624941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01E84-3DF5-ECB5-7BCB-C27EF785539D}"/>
              </a:ext>
            </a:extLst>
          </p:cNvPr>
          <p:cNvSpPr>
            <a:spLocks noGrp="1"/>
          </p:cNvSpPr>
          <p:nvPr>
            <p:ph type="title"/>
          </p:nvPr>
        </p:nvSpPr>
        <p:spPr/>
        <p:txBody>
          <a:bodyPr>
            <a:normAutofit fontScale="90000"/>
          </a:bodyPr>
          <a:lstStyle/>
          <a:p>
            <a:r>
              <a:rPr kumimoji="1" lang="en-US" altLang="ja-JP" dirty="0"/>
              <a:t>SPDX v3.0 </a:t>
            </a:r>
            <a:r>
              <a:rPr kumimoji="1" lang="ja-JP" altLang="en-US" dirty="0"/>
              <a:t>の仕様が非常に複雑化</a:t>
            </a:r>
          </a:p>
        </p:txBody>
      </p:sp>
      <p:sp>
        <p:nvSpPr>
          <p:cNvPr id="3" name="Content Placeholder 2">
            <a:extLst>
              <a:ext uri="{FF2B5EF4-FFF2-40B4-BE49-F238E27FC236}">
                <a16:creationId xmlns:a16="http://schemas.microsoft.com/office/drawing/2014/main" id="{BE851C9C-CC50-396E-7690-693C8C64828E}"/>
              </a:ext>
            </a:extLst>
          </p:cNvPr>
          <p:cNvSpPr>
            <a:spLocks noGrp="1"/>
          </p:cNvSpPr>
          <p:nvPr>
            <p:ph sz="quarter" idx="10"/>
          </p:nvPr>
        </p:nvSpPr>
        <p:spPr/>
        <p:txBody>
          <a:bodyPr/>
          <a:lstStyle/>
          <a:p>
            <a:pPr marL="257175" indent="-257175">
              <a:buFont typeface="Arial" panose="020B0604020202020204" pitchFamily="34" charset="0"/>
              <a:buChar char="•"/>
            </a:pPr>
            <a:r>
              <a:rPr kumimoji="1" lang="en-US" altLang="ja-JP" dirty="0"/>
              <a:t>Vocabulary, External properties restriction</a:t>
            </a:r>
          </a:p>
          <a:p>
            <a:endParaRPr kumimoji="1" lang="ja-JP" altLang="en-US" dirty="0"/>
          </a:p>
        </p:txBody>
      </p:sp>
      <p:pic>
        <p:nvPicPr>
          <p:cNvPr id="4" name="Picture 3">
            <a:extLst>
              <a:ext uri="{FF2B5EF4-FFF2-40B4-BE49-F238E27FC236}">
                <a16:creationId xmlns:a16="http://schemas.microsoft.com/office/drawing/2014/main" id="{C9424761-83F6-BDF6-D825-8F612AB8FA3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3963" y="1623651"/>
            <a:ext cx="4260664" cy="2575879"/>
          </a:xfrm>
          <a:prstGeom prst="rect">
            <a:avLst/>
          </a:prstGeom>
        </p:spPr>
      </p:pic>
      <p:sp>
        <p:nvSpPr>
          <p:cNvPr id="5" name="TextBox 4">
            <a:extLst>
              <a:ext uri="{FF2B5EF4-FFF2-40B4-BE49-F238E27FC236}">
                <a16:creationId xmlns:a16="http://schemas.microsoft.com/office/drawing/2014/main" id="{48701040-1CD5-F128-58AC-68D173688F2A}"/>
              </a:ext>
            </a:extLst>
          </p:cNvPr>
          <p:cNvSpPr txBox="1"/>
          <p:nvPr/>
        </p:nvSpPr>
        <p:spPr>
          <a:xfrm>
            <a:off x="2645228" y="3009651"/>
            <a:ext cx="2240280" cy="415498"/>
          </a:xfrm>
          <a:prstGeom prst="rect">
            <a:avLst/>
          </a:prstGeom>
          <a:noFill/>
        </p:spPr>
        <p:txBody>
          <a:bodyPr wrap="square" rtlCol="0">
            <a:spAutoFit/>
          </a:bodyPr>
          <a:lstStyle/>
          <a:p>
            <a:r>
              <a:rPr kumimoji="1" lang="en-US" altLang="ja-JP" sz="1050" dirty="0" err="1">
                <a:latin typeface="+mn-ea"/>
              </a:rPr>
              <a:t>Key:Value</a:t>
            </a:r>
            <a:r>
              <a:rPr kumimoji="1" lang="ja-JP" altLang="en-US" sz="1050" dirty="0">
                <a:latin typeface="+mn-ea"/>
              </a:rPr>
              <a:t>の</a:t>
            </a:r>
            <a:r>
              <a:rPr kumimoji="1" lang="en-US" altLang="ja-JP" sz="1050" dirty="0">
                <a:latin typeface="+mn-ea"/>
              </a:rPr>
              <a:t>Value</a:t>
            </a:r>
            <a:r>
              <a:rPr kumimoji="1" lang="ja-JP" altLang="en-US" sz="1050" dirty="0">
                <a:latin typeface="+mn-ea"/>
              </a:rPr>
              <a:t>が取れる値に制約を与えられる</a:t>
            </a:r>
          </a:p>
        </p:txBody>
      </p:sp>
      <p:sp>
        <p:nvSpPr>
          <p:cNvPr id="6" name="TextBox 5">
            <a:extLst>
              <a:ext uri="{FF2B5EF4-FFF2-40B4-BE49-F238E27FC236}">
                <a16:creationId xmlns:a16="http://schemas.microsoft.com/office/drawing/2014/main" id="{7AE5CBB8-8A5C-0B57-39A1-629C0D5E1559}"/>
              </a:ext>
            </a:extLst>
          </p:cNvPr>
          <p:cNvSpPr txBox="1"/>
          <p:nvPr/>
        </p:nvSpPr>
        <p:spPr>
          <a:xfrm>
            <a:off x="693963" y="4285910"/>
            <a:ext cx="3616779" cy="196208"/>
          </a:xfrm>
          <a:prstGeom prst="rect">
            <a:avLst/>
          </a:prstGeom>
          <a:noFill/>
        </p:spPr>
        <p:txBody>
          <a:bodyPr wrap="square">
            <a:spAutoFit/>
          </a:bodyPr>
          <a:lstStyle/>
          <a:p>
            <a:r>
              <a:rPr lang="en-US" altLang="ja-JP" sz="675" dirty="0">
                <a:hlinkClick r:id="rId3"/>
              </a:rPr>
              <a:t>spdx-3-model/ConfidentialityLevelType.md at main · </a:t>
            </a:r>
            <a:r>
              <a:rPr lang="en-US" altLang="ja-JP" sz="675" dirty="0" err="1">
                <a:hlinkClick r:id="rId3"/>
              </a:rPr>
              <a:t>spdx</a:t>
            </a:r>
            <a:r>
              <a:rPr lang="en-US" altLang="ja-JP" sz="675" dirty="0">
                <a:hlinkClick r:id="rId3"/>
              </a:rPr>
              <a:t>/spdx-3-model · GitHub</a:t>
            </a:r>
            <a:endParaRPr lang="ja-JP" altLang="en-US" sz="675" dirty="0"/>
          </a:p>
        </p:txBody>
      </p:sp>
      <p:sp>
        <p:nvSpPr>
          <p:cNvPr id="7" name="Left Brace 6">
            <a:extLst>
              <a:ext uri="{FF2B5EF4-FFF2-40B4-BE49-F238E27FC236}">
                <a16:creationId xmlns:a16="http://schemas.microsoft.com/office/drawing/2014/main" id="{A0A6FF9F-7EAC-FA19-BDE3-826720BF0CAC}"/>
              </a:ext>
            </a:extLst>
          </p:cNvPr>
          <p:cNvSpPr/>
          <p:nvPr/>
        </p:nvSpPr>
        <p:spPr>
          <a:xfrm>
            <a:off x="744583" y="3585755"/>
            <a:ext cx="34289" cy="52251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050"/>
          </a:p>
        </p:txBody>
      </p:sp>
      <p:pic>
        <p:nvPicPr>
          <p:cNvPr id="8" name="Picture 7">
            <a:extLst>
              <a:ext uri="{FF2B5EF4-FFF2-40B4-BE49-F238E27FC236}">
                <a16:creationId xmlns:a16="http://schemas.microsoft.com/office/drawing/2014/main" id="{130E61E2-AE93-38B8-2B3C-D29B7F382EB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22852" y="1615598"/>
            <a:ext cx="3566423" cy="2605770"/>
          </a:xfrm>
          <a:prstGeom prst="rect">
            <a:avLst/>
          </a:prstGeom>
        </p:spPr>
      </p:pic>
      <p:sp>
        <p:nvSpPr>
          <p:cNvPr id="9" name="TextBox 8">
            <a:extLst>
              <a:ext uri="{FF2B5EF4-FFF2-40B4-BE49-F238E27FC236}">
                <a16:creationId xmlns:a16="http://schemas.microsoft.com/office/drawing/2014/main" id="{E1FE78D5-5A35-4E87-9EE5-0367E72C68B5}"/>
              </a:ext>
            </a:extLst>
          </p:cNvPr>
          <p:cNvSpPr txBox="1"/>
          <p:nvPr/>
        </p:nvSpPr>
        <p:spPr>
          <a:xfrm>
            <a:off x="5322853" y="1105713"/>
            <a:ext cx="3289601" cy="415498"/>
          </a:xfrm>
          <a:prstGeom prst="rect">
            <a:avLst/>
          </a:prstGeom>
          <a:noFill/>
        </p:spPr>
        <p:txBody>
          <a:bodyPr wrap="square" rtlCol="0">
            <a:spAutoFit/>
          </a:bodyPr>
          <a:lstStyle/>
          <a:p>
            <a:r>
              <a:rPr kumimoji="1" lang="en-US" altLang="ja-JP" sz="1050" dirty="0">
                <a:latin typeface="+mn-ea"/>
              </a:rPr>
              <a:t>Profile</a:t>
            </a:r>
            <a:r>
              <a:rPr kumimoji="1" lang="ja-JP" altLang="en-US" sz="1050" dirty="0">
                <a:latin typeface="+mn-ea"/>
              </a:rPr>
              <a:t>で作ったクラスの中などで、他のクラスの</a:t>
            </a:r>
            <a:r>
              <a:rPr kumimoji="1" lang="en-US" altLang="ja-JP" sz="1050" dirty="0">
                <a:latin typeface="+mn-ea"/>
              </a:rPr>
              <a:t>Cardinality</a:t>
            </a:r>
            <a:r>
              <a:rPr kumimoji="1" lang="ja-JP" altLang="en-US" sz="1050" dirty="0">
                <a:latin typeface="+mn-ea"/>
              </a:rPr>
              <a:t>などを指定できる</a:t>
            </a:r>
          </a:p>
        </p:txBody>
      </p:sp>
      <p:sp>
        <p:nvSpPr>
          <p:cNvPr id="10" name="TextBox 9">
            <a:extLst>
              <a:ext uri="{FF2B5EF4-FFF2-40B4-BE49-F238E27FC236}">
                <a16:creationId xmlns:a16="http://schemas.microsoft.com/office/drawing/2014/main" id="{FD62B3DF-E717-90D6-8247-C57FFC0CC795}"/>
              </a:ext>
            </a:extLst>
          </p:cNvPr>
          <p:cNvSpPr txBox="1"/>
          <p:nvPr/>
        </p:nvSpPr>
        <p:spPr>
          <a:xfrm>
            <a:off x="5322853" y="4281634"/>
            <a:ext cx="3357416" cy="196208"/>
          </a:xfrm>
          <a:prstGeom prst="rect">
            <a:avLst/>
          </a:prstGeom>
          <a:noFill/>
        </p:spPr>
        <p:txBody>
          <a:bodyPr wrap="square">
            <a:spAutoFit/>
          </a:bodyPr>
          <a:lstStyle/>
          <a:p>
            <a:r>
              <a:rPr lang="en-US" altLang="ja-JP" sz="675" dirty="0">
                <a:hlinkClick r:id="rId5"/>
              </a:rPr>
              <a:t>spdx-3-model/Dataset.md at main · </a:t>
            </a:r>
            <a:r>
              <a:rPr lang="en-US" altLang="ja-JP" sz="675" dirty="0" err="1">
                <a:hlinkClick r:id="rId5"/>
              </a:rPr>
              <a:t>spdx</a:t>
            </a:r>
            <a:r>
              <a:rPr lang="en-US" altLang="ja-JP" sz="675" dirty="0">
                <a:hlinkClick r:id="rId5"/>
              </a:rPr>
              <a:t>/spdx-3-model (github.com)</a:t>
            </a:r>
            <a:endParaRPr lang="ja-JP" altLang="en-US" sz="675" dirty="0"/>
          </a:p>
        </p:txBody>
      </p:sp>
    </p:spTree>
    <p:extLst>
      <p:ext uri="{BB962C8B-B14F-4D97-AF65-F5344CB8AC3E}">
        <p14:creationId xmlns:p14="http://schemas.microsoft.com/office/powerpoint/2010/main" val="32360236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FED09-CBBA-D1E7-C6D6-C67EB0EC83D7}"/>
              </a:ext>
            </a:extLst>
          </p:cNvPr>
          <p:cNvSpPr>
            <a:spLocks noGrp="1"/>
          </p:cNvSpPr>
          <p:nvPr>
            <p:ph type="title"/>
          </p:nvPr>
        </p:nvSpPr>
        <p:spPr/>
        <p:txBody>
          <a:bodyPr>
            <a:normAutofit fontScale="90000"/>
          </a:bodyPr>
          <a:lstStyle/>
          <a:p>
            <a:r>
              <a:rPr kumimoji="1" lang="en-US" altLang="ja-JP" dirty="0"/>
              <a:t>JSON-LD</a:t>
            </a:r>
            <a:endParaRPr kumimoji="1" lang="ja-JP" altLang="en-US" dirty="0"/>
          </a:p>
        </p:txBody>
      </p:sp>
      <p:pic>
        <p:nvPicPr>
          <p:cNvPr id="5" name="Content Placeholder 4">
            <a:extLst>
              <a:ext uri="{FF2B5EF4-FFF2-40B4-BE49-F238E27FC236}">
                <a16:creationId xmlns:a16="http://schemas.microsoft.com/office/drawing/2014/main" id="{59CF273C-33E8-E21F-B188-0FC8CB8CA6FA}"/>
              </a:ext>
            </a:extLst>
          </p:cNvPr>
          <p:cNvPicPr>
            <a:picLocks noGrp="1" noChangeAspect="1"/>
          </p:cNvPicPr>
          <p:nvPr>
            <p:ph sz="quarter" idx="10"/>
          </p:nvPr>
        </p:nvPicPr>
        <p:blipFill>
          <a:blip r:embed="rId2"/>
          <a:stretch>
            <a:fillRect/>
          </a:stretch>
        </p:blipFill>
        <p:spPr>
          <a:xfrm>
            <a:off x="402431" y="1107361"/>
            <a:ext cx="8339138" cy="2793250"/>
          </a:xfrm>
        </p:spPr>
      </p:pic>
      <p:cxnSp>
        <p:nvCxnSpPr>
          <p:cNvPr id="7" name="Straight Connector 6">
            <a:extLst>
              <a:ext uri="{FF2B5EF4-FFF2-40B4-BE49-F238E27FC236}">
                <a16:creationId xmlns:a16="http://schemas.microsoft.com/office/drawing/2014/main" id="{A9570529-E77E-8030-BD4A-012E7690A836}"/>
              </a:ext>
            </a:extLst>
          </p:cNvPr>
          <p:cNvCxnSpPr/>
          <p:nvPr/>
        </p:nvCxnSpPr>
        <p:spPr>
          <a:xfrm>
            <a:off x="3402875" y="3089366"/>
            <a:ext cx="1802674" cy="0"/>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CAB86B5E-4208-F515-AFD9-EE2766B82432}"/>
              </a:ext>
            </a:extLst>
          </p:cNvPr>
          <p:cNvSpPr txBox="1"/>
          <p:nvPr/>
        </p:nvSpPr>
        <p:spPr>
          <a:xfrm>
            <a:off x="457813" y="4233628"/>
            <a:ext cx="5775940" cy="253916"/>
          </a:xfrm>
          <a:prstGeom prst="rect">
            <a:avLst/>
          </a:prstGeom>
          <a:noFill/>
        </p:spPr>
        <p:txBody>
          <a:bodyPr wrap="none" rtlCol="0">
            <a:spAutoFit/>
          </a:bodyPr>
          <a:lstStyle/>
          <a:p>
            <a:r>
              <a:rPr kumimoji="1" lang="en-US" altLang="ja-JP" sz="1050" dirty="0"/>
              <a:t>context</a:t>
            </a:r>
            <a:r>
              <a:rPr kumimoji="1" lang="ja-JP" altLang="en-US" sz="1050" dirty="0"/>
              <a:t>指定で</a:t>
            </a:r>
            <a:r>
              <a:rPr kumimoji="1" lang="en-US" altLang="ja-JP" sz="1050" dirty="0"/>
              <a:t>JSON schema</a:t>
            </a:r>
            <a:r>
              <a:rPr kumimoji="1" lang="ja-JP" altLang="en-US" sz="1050" dirty="0"/>
              <a:t>を都度切り替えることが出来る→</a:t>
            </a:r>
            <a:r>
              <a:rPr kumimoji="1" lang="en-US" altLang="ja-JP" sz="1050" dirty="0"/>
              <a:t>Profile</a:t>
            </a:r>
            <a:r>
              <a:rPr kumimoji="1" lang="ja-JP" altLang="en-US" sz="1050" dirty="0"/>
              <a:t>の切り替えに利用できる</a:t>
            </a:r>
            <a:endParaRPr kumimoji="1" lang="en-US" altLang="ja-JP" sz="1050" dirty="0"/>
          </a:p>
        </p:txBody>
      </p:sp>
      <p:sp>
        <p:nvSpPr>
          <p:cNvPr id="11" name="TextBox 10">
            <a:extLst>
              <a:ext uri="{FF2B5EF4-FFF2-40B4-BE49-F238E27FC236}">
                <a16:creationId xmlns:a16="http://schemas.microsoft.com/office/drawing/2014/main" id="{46AD2C77-EB7D-60FA-BA89-E57F6A8BBB94}"/>
              </a:ext>
            </a:extLst>
          </p:cNvPr>
          <p:cNvSpPr txBox="1"/>
          <p:nvPr/>
        </p:nvSpPr>
        <p:spPr>
          <a:xfrm>
            <a:off x="5964827" y="475709"/>
            <a:ext cx="2898322" cy="253916"/>
          </a:xfrm>
          <a:prstGeom prst="rect">
            <a:avLst/>
          </a:prstGeom>
          <a:noFill/>
        </p:spPr>
        <p:txBody>
          <a:bodyPr wrap="square">
            <a:spAutoFit/>
          </a:bodyPr>
          <a:lstStyle/>
          <a:p>
            <a:r>
              <a:rPr lang="en-US" altLang="ja-JP" sz="1050" dirty="0">
                <a:hlinkClick r:id="rId3"/>
              </a:rPr>
              <a:t>JSON-LD - JSON for Linking Data</a:t>
            </a:r>
            <a:endParaRPr lang="ja-JP" altLang="en-US" sz="1050" dirty="0"/>
          </a:p>
        </p:txBody>
      </p:sp>
    </p:spTree>
    <p:extLst>
      <p:ext uri="{BB962C8B-B14F-4D97-AF65-F5344CB8AC3E}">
        <p14:creationId xmlns:p14="http://schemas.microsoft.com/office/powerpoint/2010/main" val="3348628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987E6-01C9-09B8-FF07-4B3D6CE6791D}"/>
              </a:ext>
            </a:extLst>
          </p:cNvPr>
          <p:cNvSpPr>
            <a:spLocks noGrp="1"/>
          </p:cNvSpPr>
          <p:nvPr>
            <p:ph type="title"/>
          </p:nvPr>
        </p:nvSpPr>
        <p:spPr/>
        <p:txBody>
          <a:bodyPr>
            <a:normAutofit fontScale="90000"/>
          </a:bodyPr>
          <a:lstStyle/>
          <a:p>
            <a:r>
              <a:rPr kumimoji="1" lang="en-US" altLang="ja-JP" dirty="0">
                <a:ea typeface="+mn-ea"/>
              </a:rPr>
              <a:t>SBOM sg</a:t>
            </a:r>
            <a:r>
              <a:rPr kumimoji="1" lang="ja-JP" altLang="en-US" dirty="0">
                <a:ea typeface="+mn-ea"/>
              </a:rPr>
              <a:t> の情報を得たり参加するには</a:t>
            </a:r>
          </a:p>
        </p:txBody>
      </p:sp>
      <p:sp>
        <p:nvSpPr>
          <p:cNvPr id="3" name="Text Placeholder 2">
            <a:extLst>
              <a:ext uri="{FF2B5EF4-FFF2-40B4-BE49-F238E27FC236}">
                <a16:creationId xmlns:a16="http://schemas.microsoft.com/office/drawing/2014/main" id="{0BEE1549-6F57-1AD8-186A-7199A2B0124A}"/>
              </a:ext>
            </a:extLst>
          </p:cNvPr>
          <p:cNvSpPr>
            <a:spLocks noGrp="1"/>
          </p:cNvSpPr>
          <p:nvPr>
            <p:ph type="body" idx="1"/>
          </p:nvPr>
        </p:nvSpPr>
        <p:spPr/>
        <p:txBody>
          <a:bodyPr>
            <a:normAutofit fontScale="92500" lnSpcReduction="20000"/>
          </a:bodyPr>
          <a:lstStyle/>
          <a:p>
            <a:pPr>
              <a:lnSpc>
                <a:spcPct val="150000"/>
              </a:lnSpc>
            </a:pPr>
            <a:r>
              <a:rPr kumimoji="1" lang="en-US" altLang="ja-JP" dirty="0" err="1">
                <a:latin typeface="+mn-ea"/>
                <a:ea typeface="+mn-ea"/>
              </a:rPr>
              <a:t>Github</a:t>
            </a:r>
            <a:endParaRPr kumimoji="1" lang="en-US" altLang="ja-JP" dirty="0">
              <a:latin typeface="+mn-ea"/>
              <a:ea typeface="+mn-ea"/>
            </a:endParaRPr>
          </a:p>
          <a:p>
            <a:pPr lvl="1">
              <a:lnSpc>
                <a:spcPct val="150000"/>
              </a:lnSpc>
            </a:pPr>
            <a:r>
              <a:rPr lang="en-US" altLang="ja-JP" dirty="0">
                <a:hlinkClick r:id="rId2"/>
              </a:rPr>
              <a:t>OpenChain-JWG/subgroups/</a:t>
            </a:r>
            <a:r>
              <a:rPr lang="en-US" altLang="ja-JP" dirty="0" err="1">
                <a:hlinkClick r:id="rId2"/>
              </a:rPr>
              <a:t>sbom</a:t>
            </a:r>
            <a:r>
              <a:rPr lang="en-US" altLang="ja-JP" dirty="0">
                <a:hlinkClick r:id="rId2"/>
              </a:rPr>
              <a:t>-sg at master · OpenChain-Project/OpenChain-JWG · GitHub</a:t>
            </a:r>
            <a:endParaRPr kumimoji="1" lang="en-US" altLang="ja-JP" dirty="0">
              <a:latin typeface="+mn-ea"/>
              <a:ea typeface="+mn-ea"/>
            </a:endParaRPr>
          </a:p>
          <a:p>
            <a:pPr>
              <a:lnSpc>
                <a:spcPct val="150000"/>
              </a:lnSpc>
            </a:pPr>
            <a:r>
              <a:rPr lang="en-US" altLang="ja-JP" dirty="0">
                <a:latin typeface="+mn-ea"/>
                <a:ea typeface="+mn-ea"/>
              </a:rPr>
              <a:t>Slack</a:t>
            </a:r>
          </a:p>
          <a:p>
            <a:pPr lvl="1">
              <a:lnSpc>
                <a:spcPct val="150000"/>
              </a:lnSpc>
            </a:pPr>
            <a:r>
              <a:rPr lang="en-US" altLang="ja-JP" dirty="0">
                <a:latin typeface="+mn-ea"/>
                <a:ea typeface="+mn-ea"/>
              </a:rPr>
              <a:t>OpenChain JWG Slack</a:t>
            </a:r>
            <a:r>
              <a:rPr lang="ja-JP" altLang="en-US" dirty="0">
                <a:latin typeface="+mn-ea"/>
                <a:ea typeface="+mn-ea"/>
              </a:rPr>
              <a:t>への参加</a:t>
            </a:r>
            <a:r>
              <a:rPr lang="en-US" altLang="ja-JP" dirty="0">
                <a:latin typeface="+mn-ea"/>
                <a:ea typeface="+mn-ea"/>
              </a:rPr>
              <a:t>: </a:t>
            </a:r>
            <a:r>
              <a:rPr lang="en-US" altLang="ja-JP" dirty="0">
                <a:latin typeface="+mn-ea"/>
                <a:ea typeface="+mn-ea"/>
                <a:hlinkClick r:id="rId3"/>
              </a:rPr>
              <a:t>https://join.slack.com/t/openchain-japanwg/shared_invite/zt-1jf0n0zrb-u77QDi9QAOFnoZzU40hA4A</a:t>
            </a:r>
            <a:r>
              <a:rPr lang="en-US" altLang="ja-JP" dirty="0">
                <a:latin typeface="+mn-ea"/>
                <a:ea typeface="+mn-ea"/>
              </a:rPr>
              <a:t> </a:t>
            </a:r>
          </a:p>
          <a:p>
            <a:pPr lvl="1">
              <a:lnSpc>
                <a:spcPct val="150000"/>
              </a:lnSpc>
            </a:pPr>
            <a:r>
              <a:rPr lang="en-US" altLang="ja-JP" dirty="0">
                <a:latin typeface="+mn-ea"/>
                <a:ea typeface="+mn-ea"/>
              </a:rPr>
              <a:t>SBOM sg Channel: </a:t>
            </a:r>
            <a:r>
              <a:rPr lang="en-US" altLang="ja-JP" dirty="0">
                <a:latin typeface="+mn-ea"/>
                <a:ea typeface="+mn-ea"/>
                <a:hlinkClick r:id="rId4"/>
              </a:rPr>
              <a:t>https://openchain-japanwg.slack.com/archives/CGDAB378R</a:t>
            </a:r>
            <a:r>
              <a:rPr lang="ja-JP" altLang="en-US" dirty="0">
                <a:latin typeface="+mn-ea"/>
                <a:ea typeface="+mn-ea"/>
              </a:rPr>
              <a:t> </a:t>
            </a:r>
            <a:endParaRPr lang="en-US" altLang="ja-JP" dirty="0">
              <a:latin typeface="+mn-ea"/>
              <a:ea typeface="+mn-ea"/>
            </a:endParaRPr>
          </a:p>
          <a:p>
            <a:pPr>
              <a:lnSpc>
                <a:spcPct val="150000"/>
              </a:lnSpc>
            </a:pPr>
            <a:r>
              <a:rPr kumimoji="1" lang="en-US" altLang="ja-JP" dirty="0">
                <a:latin typeface="+mn-ea"/>
                <a:ea typeface="+mn-ea"/>
              </a:rPr>
              <a:t>ML</a:t>
            </a:r>
          </a:p>
          <a:p>
            <a:pPr lvl="1">
              <a:lnSpc>
                <a:spcPct val="150000"/>
              </a:lnSpc>
            </a:pPr>
            <a:r>
              <a:rPr lang="en-US" altLang="ja-JP" dirty="0">
                <a:hlinkClick r:id="rId5"/>
              </a:rPr>
              <a:t>japan-sg-sbom@lists.openchainproject.org | Home</a:t>
            </a:r>
            <a:endParaRPr lang="en-US" altLang="ja-JP" dirty="0">
              <a:latin typeface="+mn-ea"/>
              <a:ea typeface="+mn-ea"/>
            </a:endParaRPr>
          </a:p>
          <a:p>
            <a:pPr>
              <a:lnSpc>
                <a:spcPct val="150000"/>
              </a:lnSpc>
            </a:pPr>
            <a:r>
              <a:rPr kumimoji="1" lang="ja-JP" altLang="en-US" dirty="0">
                <a:latin typeface="+mn-ea"/>
                <a:ea typeface="+mn-ea"/>
              </a:rPr>
              <a:t>会議参加</a:t>
            </a:r>
            <a:endParaRPr kumimoji="1" lang="en-US" altLang="ja-JP" dirty="0">
              <a:latin typeface="+mn-ea"/>
              <a:ea typeface="+mn-ea"/>
            </a:endParaRPr>
          </a:p>
          <a:p>
            <a:pPr lvl="1">
              <a:lnSpc>
                <a:spcPct val="150000"/>
              </a:lnSpc>
            </a:pPr>
            <a:r>
              <a:rPr lang="en-US" altLang="ja-JP" dirty="0">
                <a:latin typeface="+mn-ea"/>
                <a:ea typeface="+mn-ea"/>
              </a:rPr>
              <a:t>ML</a:t>
            </a:r>
            <a:r>
              <a:rPr lang="ja-JP" altLang="en-US" dirty="0">
                <a:latin typeface="+mn-ea"/>
                <a:ea typeface="+mn-ea"/>
              </a:rPr>
              <a:t>および</a:t>
            </a:r>
            <a:r>
              <a:rPr lang="en-US" altLang="ja-JP" dirty="0">
                <a:latin typeface="+mn-ea"/>
                <a:ea typeface="+mn-ea"/>
              </a:rPr>
              <a:t>Slack</a:t>
            </a:r>
            <a:r>
              <a:rPr lang="ja-JP" altLang="en-US" dirty="0">
                <a:latin typeface="+mn-ea"/>
                <a:ea typeface="+mn-ea"/>
              </a:rPr>
              <a:t>の</a:t>
            </a:r>
            <a:r>
              <a:rPr lang="en-US" altLang="ja-JP" dirty="0">
                <a:latin typeface="+mn-ea"/>
                <a:ea typeface="+mn-ea"/>
              </a:rPr>
              <a:t>SBOM sg Channel</a:t>
            </a:r>
            <a:r>
              <a:rPr lang="ja-JP" altLang="en-US" dirty="0">
                <a:latin typeface="+mn-ea"/>
                <a:ea typeface="+mn-ea"/>
              </a:rPr>
              <a:t>で開催を案内します。通常は</a:t>
            </a:r>
            <a:r>
              <a:rPr lang="en-US" altLang="ja-JP" dirty="0">
                <a:latin typeface="+mn-ea"/>
                <a:ea typeface="+mn-ea"/>
              </a:rPr>
              <a:t>Automation sg</a:t>
            </a:r>
            <a:r>
              <a:rPr lang="ja-JP" altLang="en-US" dirty="0">
                <a:latin typeface="+mn-ea"/>
                <a:ea typeface="+mn-ea"/>
              </a:rPr>
              <a:t>と</a:t>
            </a:r>
            <a:r>
              <a:rPr lang="en-US" altLang="ja-JP" dirty="0">
                <a:latin typeface="+mn-ea"/>
                <a:ea typeface="+mn-ea"/>
              </a:rPr>
              <a:t>2</a:t>
            </a:r>
            <a:r>
              <a:rPr lang="ja-JP" altLang="en-US" dirty="0">
                <a:latin typeface="+mn-ea"/>
                <a:ea typeface="+mn-ea"/>
              </a:rPr>
              <a:t>週に</a:t>
            </a:r>
            <a:r>
              <a:rPr lang="en-US" altLang="ja-JP" dirty="0">
                <a:latin typeface="+mn-ea"/>
                <a:ea typeface="+mn-ea"/>
              </a:rPr>
              <a:t>1</a:t>
            </a:r>
            <a:r>
              <a:rPr lang="ja-JP" altLang="en-US" dirty="0">
                <a:latin typeface="+mn-ea"/>
                <a:ea typeface="+mn-ea"/>
              </a:rPr>
              <a:t>回合同開催。</a:t>
            </a:r>
            <a:r>
              <a:rPr lang="en-US" altLang="ja-JP" dirty="0">
                <a:latin typeface="+mn-ea"/>
                <a:ea typeface="+mn-ea"/>
              </a:rPr>
              <a:t>Teams</a:t>
            </a:r>
            <a:r>
              <a:rPr lang="ja-JP" altLang="en-US" dirty="0">
                <a:latin typeface="+mn-ea"/>
                <a:ea typeface="+mn-ea"/>
              </a:rPr>
              <a:t>の会議招待が</a:t>
            </a:r>
            <a:r>
              <a:rPr lang="en-US" altLang="ja-JP" dirty="0">
                <a:latin typeface="+mn-ea"/>
                <a:ea typeface="+mn-ea"/>
              </a:rPr>
              <a:t>ML</a:t>
            </a:r>
            <a:r>
              <a:rPr lang="ja-JP" altLang="en-US" dirty="0">
                <a:latin typeface="+mn-ea"/>
                <a:ea typeface="+mn-ea"/>
              </a:rPr>
              <a:t>に送られる予定です。</a:t>
            </a:r>
            <a:endParaRPr kumimoji="1" lang="ja-JP" altLang="en-US" dirty="0">
              <a:latin typeface="+mn-ea"/>
              <a:ea typeface="+mn-ea"/>
            </a:endParaRPr>
          </a:p>
        </p:txBody>
      </p:sp>
    </p:spTree>
    <p:extLst>
      <p:ext uri="{BB962C8B-B14F-4D97-AF65-F5344CB8AC3E}">
        <p14:creationId xmlns:p14="http://schemas.microsoft.com/office/powerpoint/2010/main" val="2295496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574CE-4BD7-4076-6CD4-C4C93CFB1114}"/>
              </a:ext>
            </a:extLst>
          </p:cNvPr>
          <p:cNvSpPr>
            <a:spLocks noGrp="1"/>
          </p:cNvSpPr>
          <p:nvPr>
            <p:ph type="title"/>
          </p:nvPr>
        </p:nvSpPr>
        <p:spPr/>
        <p:txBody>
          <a:bodyPr>
            <a:normAutofit fontScale="90000"/>
          </a:bodyPr>
          <a:lstStyle/>
          <a:p>
            <a:r>
              <a:rPr kumimoji="1" lang="en-US" altLang="ja-JP" dirty="0"/>
              <a:t>Open Source Summit North America 2023</a:t>
            </a:r>
            <a:endParaRPr kumimoji="1" lang="ja-JP" altLang="en-US" dirty="0"/>
          </a:p>
        </p:txBody>
      </p:sp>
      <p:sp>
        <p:nvSpPr>
          <p:cNvPr id="3" name="Content Placeholder 2">
            <a:extLst>
              <a:ext uri="{FF2B5EF4-FFF2-40B4-BE49-F238E27FC236}">
                <a16:creationId xmlns:a16="http://schemas.microsoft.com/office/drawing/2014/main" id="{BA4425B1-36E5-3F03-4255-F83801E09DA4}"/>
              </a:ext>
            </a:extLst>
          </p:cNvPr>
          <p:cNvSpPr>
            <a:spLocks noGrp="1"/>
          </p:cNvSpPr>
          <p:nvPr>
            <p:ph sz="quarter" idx="10"/>
          </p:nvPr>
        </p:nvSpPr>
        <p:spPr>
          <a:xfrm>
            <a:off x="402336" y="1209671"/>
            <a:ext cx="8339328" cy="3085559"/>
          </a:xfrm>
        </p:spPr>
        <p:txBody>
          <a:bodyPr/>
          <a:lstStyle/>
          <a:p>
            <a:r>
              <a:rPr kumimoji="1" lang="en-US" altLang="ja-JP" dirty="0"/>
              <a:t>2023/05/09 – 2023/05/12</a:t>
            </a:r>
            <a:br>
              <a:rPr kumimoji="1" lang="en-US" altLang="ja-JP" dirty="0"/>
            </a:br>
            <a:r>
              <a:rPr lang="ja-JP" altLang="en-US" dirty="0"/>
              <a:t>カナダ バンクーバー コンベンションセンター</a:t>
            </a:r>
            <a:br>
              <a:rPr lang="en-US" altLang="ja-JP" dirty="0"/>
            </a:br>
            <a:r>
              <a:rPr lang="en-US" altLang="ja-JP" dirty="0"/>
              <a:t>In Person:</a:t>
            </a:r>
            <a:r>
              <a:rPr lang="ja-JP" altLang="en-US" dirty="0"/>
              <a:t> </a:t>
            </a:r>
            <a:r>
              <a:rPr lang="en-US" altLang="ja-JP" dirty="0"/>
              <a:t>2,000, Virtual: 2,000 attendees (</a:t>
            </a:r>
            <a:r>
              <a:rPr lang="ja-JP" altLang="en-US" dirty="0"/>
              <a:t>主催者発表</a:t>
            </a:r>
            <a:r>
              <a:rPr lang="en-US" altLang="ja-JP" dirty="0"/>
              <a:t>)</a:t>
            </a:r>
            <a:endParaRPr kumimoji="1" lang="ja-JP" altLang="en-US" dirty="0"/>
          </a:p>
        </p:txBody>
      </p:sp>
      <p:sp>
        <p:nvSpPr>
          <p:cNvPr id="7" name="TextBox 6">
            <a:extLst>
              <a:ext uri="{FF2B5EF4-FFF2-40B4-BE49-F238E27FC236}">
                <a16:creationId xmlns:a16="http://schemas.microsoft.com/office/drawing/2014/main" id="{C8D8970D-FBA4-52EA-231B-489024848DF4}"/>
              </a:ext>
            </a:extLst>
          </p:cNvPr>
          <p:cNvSpPr txBox="1"/>
          <p:nvPr/>
        </p:nvSpPr>
        <p:spPr>
          <a:xfrm>
            <a:off x="6442914" y="1295689"/>
            <a:ext cx="2292615" cy="276999"/>
          </a:xfrm>
          <a:prstGeom prst="rect">
            <a:avLst/>
          </a:prstGeom>
          <a:noFill/>
        </p:spPr>
        <p:txBody>
          <a:bodyPr wrap="none" rtlCol="0">
            <a:spAutoFit/>
          </a:bodyPr>
          <a:lstStyle/>
          <a:p>
            <a:r>
              <a:rPr kumimoji="1" lang="ja-JP" altLang="en-US" sz="1200" u="sng" dirty="0"/>
              <a:t>初日</a:t>
            </a:r>
            <a:r>
              <a:rPr kumimoji="1" lang="en-US" altLang="ja-JP" sz="1200" u="sng" dirty="0"/>
              <a:t>5/9</a:t>
            </a:r>
            <a:r>
              <a:rPr kumimoji="1" lang="ja-JP" altLang="en-US" sz="1200" u="sng" dirty="0"/>
              <a:t>は</a:t>
            </a:r>
            <a:r>
              <a:rPr kumimoji="1" lang="en-US" altLang="ja-JP" sz="1200" u="sng" dirty="0"/>
              <a:t>co-located event</a:t>
            </a:r>
            <a:r>
              <a:rPr kumimoji="1" lang="ja-JP" altLang="en-US" sz="1200" u="sng" dirty="0"/>
              <a:t>のみ</a:t>
            </a:r>
          </a:p>
        </p:txBody>
      </p:sp>
      <p:pic>
        <p:nvPicPr>
          <p:cNvPr id="9" name="Picture 8" descr="A picture containing outdoor, cloud, sky, commercial building&#10;&#10;Description automatically generated">
            <a:extLst>
              <a:ext uri="{FF2B5EF4-FFF2-40B4-BE49-F238E27FC236}">
                <a16:creationId xmlns:a16="http://schemas.microsoft.com/office/drawing/2014/main" id="{F9EB0079-50FA-83EC-555D-4E7B9EF26BAC}"/>
              </a:ext>
            </a:extLst>
          </p:cNvPr>
          <p:cNvPicPr>
            <a:picLocks noChangeAspect="1"/>
          </p:cNvPicPr>
          <p:nvPr/>
        </p:nvPicPr>
        <p:blipFill>
          <a:blip r:embed="rId2"/>
          <a:stretch>
            <a:fillRect/>
          </a:stretch>
        </p:blipFill>
        <p:spPr>
          <a:xfrm>
            <a:off x="2657008" y="2022027"/>
            <a:ext cx="3573311" cy="2679983"/>
          </a:xfrm>
          <a:prstGeom prst="rect">
            <a:avLst/>
          </a:prstGeom>
        </p:spPr>
      </p:pic>
      <p:pic>
        <p:nvPicPr>
          <p:cNvPr id="11" name="Picture 10" descr="A statue of a fish in a city&#10;&#10;Description automatically generated with low confidence">
            <a:extLst>
              <a:ext uri="{FF2B5EF4-FFF2-40B4-BE49-F238E27FC236}">
                <a16:creationId xmlns:a16="http://schemas.microsoft.com/office/drawing/2014/main" id="{D685C96C-52EA-AC7B-E969-D37882C401CC}"/>
              </a:ext>
            </a:extLst>
          </p:cNvPr>
          <p:cNvPicPr>
            <a:picLocks noChangeAspect="1"/>
          </p:cNvPicPr>
          <p:nvPr/>
        </p:nvPicPr>
        <p:blipFill>
          <a:blip r:embed="rId3"/>
          <a:stretch>
            <a:fillRect/>
          </a:stretch>
        </p:blipFill>
        <p:spPr>
          <a:xfrm>
            <a:off x="500308" y="2203738"/>
            <a:ext cx="1873704" cy="2498272"/>
          </a:xfrm>
          <a:prstGeom prst="rect">
            <a:avLst/>
          </a:prstGeom>
        </p:spPr>
      </p:pic>
      <p:pic>
        <p:nvPicPr>
          <p:cNvPr id="13" name="Picture 12" descr="A picture containing text, screenshot, advertising&#10;&#10;Description automatically generated">
            <a:extLst>
              <a:ext uri="{FF2B5EF4-FFF2-40B4-BE49-F238E27FC236}">
                <a16:creationId xmlns:a16="http://schemas.microsoft.com/office/drawing/2014/main" id="{B2836561-CDA7-E2A8-ACD5-B42CF8E20EB2}"/>
              </a:ext>
            </a:extLst>
          </p:cNvPr>
          <p:cNvPicPr>
            <a:picLocks noChangeAspect="1"/>
          </p:cNvPicPr>
          <p:nvPr/>
        </p:nvPicPr>
        <p:blipFill>
          <a:blip r:embed="rId4"/>
          <a:stretch>
            <a:fillRect/>
          </a:stretch>
        </p:blipFill>
        <p:spPr>
          <a:xfrm>
            <a:off x="6484147" y="1635621"/>
            <a:ext cx="2299792" cy="3066389"/>
          </a:xfrm>
          <a:prstGeom prst="rect">
            <a:avLst/>
          </a:prstGeom>
        </p:spPr>
      </p:pic>
    </p:spTree>
    <p:extLst>
      <p:ext uri="{BB962C8B-B14F-4D97-AF65-F5344CB8AC3E}">
        <p14:creationId xmlns:p14="http://schemas.microsoft.com/office/powerpoint/2010/main" val="472000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FC587-A27F-C669-4C6A-5167532306F8}"/>
              </a:ext>
            </a:extLst>
          </p:cNvPr>
          <p:cNvSpPr>
            <a:spLocks noGrp="1"/>
          </p:cNvSpPr>
          <p:nvPr>
            <p:ph type="title"/>
          </p:nvPr>
        </p:nvSpPr>
        <p:spPr/>
        <p:txBody>
          <a:bodyPr>
            <a:normAutofit fontScale="90000"/>
          </a:bodyPr>
          <a:lstStyle/>
          <a:p>
            <a:r>
              <a:rPr kumimoji="1" lang="en-US" altLang="ja-JP" dirty="0"/>
              <a:t>SPDX 3.0 Tooling mini summit</a:t>
            </a:r>
            <a:endParaRPr kumimoji="1" lang="ja-JP" altLang="en-US" dirty="0"/>
          </a:p>
        </p:txBody>
      </p:sp>
      <p:sp>
        <p:nvSpPr>
          <p:cNvPr id="3" name="Content Placeholder 2">
            <a:extLst>
              <a:ext uri="{FF2B5EF4-FFF2-40B4-BE49-F238E27FC236}">
                <a16:creationId xmlns:a16="http://schemas.microsoft.com/office/drawing/2014/main" id="{8B79A5EC-1F15-EB5B-90F2-43D2F8713F96}"/>
              </a:ext>
            </a:extLst>
          </p:cNvPr>
          <p:cNvSpPr>
            <a:spLocks noGrp="1"/>
          </p:cNvSpPr>
          <p:nvPr>
            <p:ph sz="quarter" idx="10"/>
          </p:nvPr>
        </p:nvSpPr>
        <p:spPr>
          <a:xfrm>
            <a:off x="3141617" y="1229266"/>
            <a:ext cx="5597570" cy="3085559"/>
          </a:xfrm>
        </p:spPr>
        <p:txBody>
          <a:bodyPr/>
          <a:lstStyle/>
          <a:p>
            <a:r>
              <a:rPr kumimoji="1" lang="ja-JP" altLang="en-US" dirty="0"/>
              <a:t>初日</a:t>
            </a:r>
            <a:r>
              <a:rPr kumimoji="1" lang="en-US" altLang="ja-JP" dirty="0"/>
              <a:t>9</a:t>
            </a:r>
            <a:r>
              <a:rPr kumimoji="1" lang="ja-JP" altLang="en-US" dirty="0"/>
              <a:t>時からスタートと一番早い</a:t>
            </a:r>
            <a:r>
              <a:rPr kumimoji="1" lang="en-US" altLang="ja-JP" dirty="0"/>
              <a:t>co-located event</a:t>
            </a:r>
            <a:r>
              <a:rPr kumimoji="1" lang="ja-JP" altLang="en-US" dirty="0"/>
              <a:t>。参加者は</a:t>
            </a:r>
            <a:r>
              <a:rPr lang="en-US" altLang="ja-JP" dirty="0"/>
              <a:t>3</a:t>
            </a:r>
            <a:r>
              <a:rPr kumimoji="1" lang="en-US" altLang="ja-JP" dirty="0"/>
              <a:t>0</a:t>
            </a:r>
            <a:r>
              <a:rPr kumimoji="1" lang="ja-JP" altLang="en-US" dirty="0"/>
              <a:t>－</a:t>
            </a:r>
            <a:r>
              <a:rPr lang="en-US" altLang="ja-JP" dirty="0"/>
              <a:t>4</a:t>
            </a:r>
            <a:r>
              <a:rPr kumimoji="1" lang="en-US" altLang="ja-JP" dirty="0"/>
              <a:t>0</a:t>
            </a:r>
            <a:r>
              <a:rPr kumimoji="1" lang="ja-JP" altLang="en-US" dirty="0"/>
              <a:t>名ほど。</a:t>
            </a:r>
            <a:br>
              <a:rPr lang="en-US" altLang="ja-JP" dirty="0"/>
            </a:br>
            <a:r>
              <a:rPr kumimoji="1" lang="en-US" altLang="ja-JP" dirty="0"/>
              <a:t>SPDX</a:t>
            </a:r>
            <a:r>
              <a:rPr kumimoji="1" lang="ja-JP" altLang="en-US" dirty="0"/>
              <a:t> </a:t>
            </a:r>
            <a:r>
              <a:rPr kumimoji="1" lang="en-US" altLang="ja-JP" dirty="0"/>
              <a:t>WG</a:t>
            </a:r>
            <a:r>
              <a:rPr kumimoji="1" lang="ja-JP" altLang="en-US" dirty="0"/>
              <a:t>の主要メンバが</a:t>
            </a:r>
            <a:r>
              <a:rPr lang="ja-JP" altLang="en-US" dirty="0"/>
              <a:t>リアル参加しており、質疑が活発に行われていた印象。</a:t>
            </a:r>
            <a:br>
              <a:rPr lang="en-US" altLang="ja-JP" dirty="0"/>
            </a:br>
            <a:r>
              <a:rPr lang="en-US" altLang="ja-JP" dirty="0"/>
              <a:t>SPDX</a:t>
            </a:r>
            <a:r>
              <a:rPr lang="ja-JP" altLang="en-US" dirty="0"/>
              <a:t> </a:t>
            </a:r>
            <a:r>
              <a:rPr lang="en-US" altLang="ja-JP" dirty="0"/>
              <a:t>v3.0</a:t>
            </a:r>
            <a:r>
              <a:rPr lang="ja-JP" altLang="en-US" dirty="0"/>
              <a:t>は「</a:t>
            </a:r>
            <a:r>
              <a:rPr lang="en-US" altLang="ja-JP" dirty="0"/>
              <a:t>SPDX</a:t>
            </a:r>
            <a:r>
              <a:rPr lang="ja-JP" altLang="en-US" dirty="0"/>
              <a:t>スリーオゥ」と呼ぶのがトレンド。</a:t>
            </a:r>
            <a:endParaRPr kumimoji="1" lang="ja-JP" altLang="en-US" dirty="0"/>
          </a:p>
        </p:txBody>
      </p:sp>
      <p:pic>
        <p:nvPicPr>
          <p:cNvPr id="4" name="Picture 3" descr="A picture containing text, advertising, wall, poster&#10;&#10;Description automatically generated">
            <a:extLst>
              <a:ext uri="{FF2B5EF4-FFF2-40B4-BE49-F238E27FC236}">
                <a16:creationId xmlns:a16="http://schemas.microsoft.com/office/drawing/2014/main" id="{AB6B93AF-BC5D-9874-582B-35EF959BEF5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0906" y="1164905"/>
            <a:ext cx="2816774" cy="3755698"/>
          </a:xfrm>
          <a:prstGeom prst="rect">
            <a:avLst/>
          </a:prstGeom>
        </p:spPr>
      </p:pic>
      <p:pic>
        <p:nvPicPr>
          <p:cNvPr id="7" name="Picture 6">
            <a:extLst>
              <a:ext uri="{FF2B5EF4-FFF2-40B4-BE49-F238E27FC236}">
                <a16:creationId xmlns:a16="http://schemas.microsoft.com/office/drawing/2014/main" id="{C198D4D4-BF09-1D91-A82B-8880E16A1E32}"/>
              </a:ext>
            </a:extLst>
          </p:cNvPr>
          <p:cNvPicPr>
            <a:picLocks noChangeAspect="1"/>
          </p:cNvPicPr>
          <p:nvPr/>
        </p:nvPicPr>
        <p:blipFill>
          <a:blip r:embed="rId3"/>
          <a:stretch>
            <a:fillRect/>
          </a:stretch>
        </p:blipFill>
        <p:spPr>
          <a:xfrm>
            <a:off x="3714627" y="2772045"/>
            <a:ext cx="4451550" cy="2148557"/>
          </a:xfrm>
          <a:prstGeom prst="rect">
            <a:avLst/>
          </a:prstGeom>
        </p:spPr>
      </p:pic>
    </p:spTree>
    <p:extLst>
      <p:ext uri="{BB962C8B-B14F-4D97-AF65-F5344CB8AC3E}">
        <p14:creationId xmlns:p14="http://schemas.microsoft.com/office/powerpoint/2010/main" val="26745654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D60E9-96B4-59BE-2267-17A7B50F4440}"/>
              </a:ext>
            </a:extLst>
          </p:cNvPr>
          <p:cNvSpPr>
            <a:spLocks noGrp="1"/>
          </p:cNvSpPr>
          <p:nvPr>
            <p:ph type="title"/>
          </p:nvPr>
        </p:nvSpPr>
        <p:spPr/>
        <p:txBody>
          <a:bodyPr>
            <a:normAutofit fontScale="90000"/>
          </a:bodyPr>
          <a:lstStyle/>
          <a:p>
            <a:r>
              <a:rPr kumimoji="1" lang="en-US" altLang="ja-JP" dirty="0"/>
              <a:t>Executive Summary – SPDX 3.0 </a:t>
            </a:r>
            <a:endParaRPr kumimoji="1" lang="ja-JP" altLang="en-US" dirty="0"/>
          </a:p>
        </p:txBody>
      </p:sp>
      <p:sp>
        <p:nvSpPr>
          <p:cNvPr id="3" name="Content Placeholder 2">
            <a:extLst>
              <a:ext uri="{FF2B5EF4-FFF2-40B4-BE49-F238E27FC236}">
                <a16:creationId xmlns:a16="http://schemas.microsoft.com/office/drawing/2014/main" id="{FD1C7471-381B-E0D4-E8B9-1815711CEF01}"/>
              </a:ext>
            </a:extLst>
          </p:cNvPr>
          <p:cNvSpPr>
            <a:spLocks noGrp="1"/>
          </p:cNvSpPr>
          <p:nvPr>
            <p:ph sz="quarter" idx="10"/>
          </p:nvPr>
        </p:nvSpPr>
        <p:spPr>
          <a:xfrm>
            <a:off x="399859" y="1229266"/>
            <a:ext cx="8401621" cy="3486425"/>
          </a:xfrm>
        </p:spPr>
        <p:txBody>
          <a:bodyPr>
            <a:normAutofit/>
          </a:bodyPr>
          <a:lstStyle/>
          <a:p>
            <a:pPr marL="257175" indent="-257175">
              <a:lnSpc>
                <a:spcPct val="110000"/>
              </a:lnSpc>
              <a:buFont typeface="Arial" panose="020B0604020202020204" pitchFamily="34" charset="0"/>
              <a:buChar char="•"/>
            </a:pPr>
            <a:r>
              <a:rPr kumimoji="1" lang="en-US" altLang="ja-JP" sz="2400" dirty="0"/>
              <a:t>SPDX 3.0</a:t>
            </a:r>
            <a:r>
              <a:rPr kumimoji="1" lang="ja-JP" altLang="en-US" sz="2400" dirty="0"/>
              <a:t>は</a:t>
            </a:r>
            <a:r>
              <a:rPr kumimoji="1" lang="en-US" altLang="ja-JP" sz="2400" dirty="0"/>
              <a:t>5</a:t>
            </a:r>
            <a:r>
              <a:rPr kumimoji="1" lang="ja-JP" altLang="en-US" sz="2400" dirty="0"/>
              <a:t>月末、もしくはその近くにリリースされる</a:t>
            </a:r>
            <a:endParaRPr kumimoji="1" lang="en-US" altLang="ja-JP" sz="2400" dirty="0"/>
          </a:p>
          <a:p>
            <a:pPr marL="428625" lvl="1" indent="-257175">
              <a:lnSpc>
                <a:spcPct val="110000"/>
              </a:lnSpc>
            </a:pPr>
            <a:r>
              <a:rPr lang="en-US" altLang="ja-JP" sz="2400" dirty="0"/>
              <a:t>RC</a:t>
            </a:r>
            <a:r>
              <a:rPr lang="ja-JP" altLang="en-US" sz="2400" dirty="0"/>
              <a:t>を既に発行済</a:t>
            </a:r>
            <a:endParaRPr lang="en-US" altLang="ja-JP" sz="2400" dirty="0"/>
          </a:p>
          <a:p>
            <a:pPr marL="428625" lvl="1" indent="-257175">
              <a:lnSpc>
                <a:spcPct val="110000"/>
              </a:lnSpc>
            </a:pPr>
            <a:r>
              <a:rPr kumimoji="1" lang="ja-JP" altLang="en-US" sz="2400" dirty="0"/>
              <a:t>各</a:t>
            </a:r>
            <a:r>
              <a:rPr kumimoji="1" lang="en-US" altLang="ja-JP" sz="2400" dirty="0"/>
              <a:t>Profile</a:t>
            </a:r>
            <a:r>
              <a:rPr lang="ja-JP" altLang="en-US" sz="2400" dirty="0"/>
              <a:t>も</a:t>
            </a:r>
            <a:r>
              <a:rPr kumimoji="1" lang="ja-JP" altLang="en-US" sz="2400" dirty="0"/>
              <a:t>準備を整えている</a:t>
            </a:r>
            <a:endParaRPr kumimoji="1" lang="en-US" altLang="ja-JP" sz="2400" dirty="0"/>
          </a:p>
          <a:p>
            <a:pPr marL="257175" indent="-257175">
              <a:lnSpc>
                <a:spcPct val="110000"/>
              </a:lnSpc>
              <a:buFont typeface="Arial" panose="020B0604020202020204" pitchFamily="34" charset="0"/>
              <a:buChar char="•"/>
            </a:pPr>
            <a:r>
              <a:rPr lang="en-US" altLang="ja-JP" sz="2400" dirty="0"/>
              <a:t>SPDX v2.3</a:t>
            </a:r>
            <a:r>
              <a:rPr lang="ja-JP" altLang="en-US" sz="2400" dirty="0"/>
              <a:t>と</a:t>
            </a:r>
            <a:r>
              <a:rPr lang="en-US" altLang="ja-JP" sz="2400" dirty="0"/>
              <a:t>v3.0</a:t>
            </a:r>
            <a:r>
              <a:rPr lang="ja-JP" altLang="en-US" sz="2400" dirty="0"/>
              <a:t>には大きな違いがある</a:t>
            </a:r>
            <a:endParaRPr lang="en-US" altLang="ja-JP" sz="2400" dirty="0"/>
          </a:p>
          <a:p>
            <a:pPr marL="428625" lvl="1" indent="-257175">
              <a:lnSpc>
                <a:spcPct val="110000"/>
              </a:lnSpc>
            </a:pPr>
            <a:r>
              <a:rPr lang="ja-JP" altLang="en-US" sz="2400" dirty="0"/>
              <a:t>目的、仕様</a:t>
            </a:r>
            <a:endParaRPr lang="en-US" altLang="ja-JP" sz="2400" dirty="0"/>
          </a:p>
          <a:p>
            <a:pPr marL="257175" indent="-257175">
              <a:lnSpc>
                <a:spcPct val="110000"/>
              </a:lnSpc>
              <a:buFont typeface="Arial" panose="020B0604020202020204" pitchFamily="34" charset="0"/>
              <a:buChar char="•"/>
            </a:pPr>
            <a:r>
              <a:rPr lang="en-US" altLang="ja-JP" sz="2400" dirty="0"/>
              <a:t>SPDX v3.0</a:t>
            </a:r>
            <a:r>
              <a:rPr lang="ja-JP" altLang="en-US" sz="2400" dirty="0"/>
              <a:t> の仕様が非常に複雑化</a:t>
            </a:r>
            <a:endParaRPr lang="en-US" altLang="ja-JP" sz="2400" dirty="0"/>
          </a:p>
          <a:p>
            <a:pPr marL="428625" lvl="1" indent="-257175">
              <a:lnSpc>
                <a:spcPct val="110000"/>
              </a:lnSpc>
            </a:pPr>
            <a:r>
              <a:rPr lang="en-US" altLang="ja-JP" sz="2400" dirty="0"/>
              <a:t>Class, Property, Vocabulary, External property restriction, Profile(namespace)</a:t>
            </a:r>
          </a:p>
        </p:txBody>
      </p:sp>
    </p:spTree>
    <p:extLst>
      <p:ext uri="{BB962C8B-B14F-4D97-AF65-F5344CB8AC3E}">
        <p14:creationId xmlns:p14="http://schemas.microsoft.com/office/powerpoint/2010/main" val="4089667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49B7B-2C4A-BA1C-1BA1-30F762544A00}"/>
              </a:ext>
            </a:extLst>
          </p:cNvPr>
          <p:cNvSpPr>
            <a:spLocks noGrp="1"/>
          </p:cNvSpPr>
          <p:nvPr>
            <p:ph type="title"/>
          </p:nvPr>
        </p:nvSpPr>
        <p:spPr/>
        <p:txBody>
          <a:bodyPr>
            <a:normAutofit fontScale="90000"/>
          </a:bodyPr>
          <a:lstStyle/>
          <a:p>
            <a:r>
              <a:rPr kumimoji="1" lang="ja-JP" altLang="en-US" dirty="0"/>
              <a:t>近々</a:t>
            </a:r>
            <a:r>
              <a:rPr kumimoji="1" lang="en-US" altLang="ja-JP" dirty="0"/>
              <a:t>SPDX 3.0</a:t>
            </a:r>
            <a:r>
              <a:rPr kumimoji="1" lang="ja-JP" altLang="en-US" dirty="0"/>
              <a:t>が発行されます</a:t>
            </a:r>
          </a:p>
        </p:txBody>
      </p:sp>
      <p:pic>
        <p:nvPicPr>
          <p:cNvPr id="6" name="Content Placeholder 4">
            <a:extLst>
              <a:ext uri="{FF2B5EF4-FFF2-40B4-BE49-F238E27FC236}">
                <a16:creationId xmlns:a16="http://schemas.microsoft.com/office/drawing/2014/main" id="{F3B609BB-D1DF-4283-3126-4AE0F59E0DFE}"/>
              </a:ext>
            </a:extLst>
          </p:cNvPr>
          <p:cNvPicPr>
            <a:picLocks noChangeAspect="1"/>
          </p:cNvPicPr>
          <p:nvPr/>
        </p:nvPicPr>
        <p:blipFill>
          <a:blip r:embed="rId2"/>
          <a:stretch>
            <a:fillRect/>
          </a:stretch>
        </p:blipFill>
        <p:spPr>
          <a:xfrm>
            <a:off x="3341458" y="1668105"/>
            <a:ext cx="5460023" cy="3086100"/>
          </a:xfrm>
          <a:prstGeom prst="rect">
            <a:avLst/>
          </a:prstGeom>
        </p:spPr>
      </p:pic>
      <p:pic>
        <p:nvPicPr>
          <p:cNvPr id="5" name="Content Placeholder 4">
            <a:extLst>
              <a:ext uri="{FF2B5EF4-FFF2-40B4-BE49-F238E27FC236}">
                <a16:creationId xmlns:a16="http://schemas.microsoft.com/office/drawing/2014/main" id="{C1DF4819-A123-14D6-614A-36E1688913C4}"/>
              </a:ext>
            </a:extLst>
          </p:cNvPr>
          <p:cNvPicPr>
            <a:picLocks noGrp="1" noChangeAspect="1"/>
          </p:cNvPicPr>
          <p:nvPr>
            <p:ph sz="quarter" idx="10"/>
          </p:nvPr>
        </p:nvPicPr>
        <p:blipFill>
          <a:blip r:embed="rId3"/>
          <a:stretch>
            <a:fillRect/>
          </a:stretch>
        </p:blipFill>
        <p:spPr>
          <a:xfrm>
            <a:off x="390906" y="1028700"/>
            <a:ext cx="5460023" cy="3071263"/>
          </a:xfrm>
        </p:spPr>
      </p:pic>
      <p:sp>
        <p:nvSpPr>
          <p:cNvPr id="7" name="TextBox 6">
            <a:extLst>
              <a:ext uri="{FF2B5EF4-FFF2-40B4-BE49-F238E27FC236}">
                <a16:creationId xmlns:a16="http://schemas.microsoft.com/office/drawing/2014/main" id="{EB2A6BCB-9316-4720-75D5-3D7FA889C9E1}"/>
              </a:ext>
            </a:extLst>
          </p:cNvPr>
          <p:cNvSpPr txBox="1"/>
          <p:nvPr/>
        </p:nvSpPr>
        <p:spPr>
          <a:xfrm>
            <a:off x="5906217" y="1161281"/>
            <a:ext cx="2940228" cy="253916"/>
          </a:xfrm>
          <a:prstGeom prst="rect">
            <a:avLst/>
          </a:prstGeom>
          <a:noFill/>
        </p:spPr>
        <p:txBody>
          <a:bodyPr wrap="none" rtlCol="0">
            <a:spAutoFit/>
          </a:bodyPr>
          <a:lstStyle/>
          <a:p>
            <a:r>
              <a:rPr kumimoji="1" lang="en-US" altLang="ja-JP" sz="1050" b="1" dirty="0">
                <a:latin typeface="+mn-ea"/>
              </a:rPr>
              <a:t>5/10 </a:t>
            </a:r>
            <a:r>
              <a:rPr kumimoji="1" lang="ja-JP" altLang="en-US" sz="1050" b="1" dirty="0">
                <a:latin typeface="+mn-ea"/>
              </a:rPr>
              <a:t>初日の</a:t>
            </a:r>
            <a:r>
              <a:rPr kumimoji="1" lang="en-US" altLang="ja-JP" sz="1050" b="1" dirty="0">
                <a:latin typeface="+mn-ea"/>
              </a:rPr>
              <a:t>LF Keynote</a:t>
            </a:r>
            <a:r>
              <a:rPr kumimoji="1" lang="ja-JP" altLang="en-US" sz="1050" b="1" dirty="0">
                <a:latin typeface="+mn-ea"/>
              </a:rPr>
              <a:t>で</a:t>
            </a:r>
            <a:r>
              <a:rPr kumimoji="1" lang="en-US" altLang="ja-JP" sz="1050" b="1" dirty="0">
                <a:latin typeface="+mn-ea"/>
              </a:rPr>
              <a:t>RC</a:t>
            </a:r>
            <a:r>
              <a:rPr kumimoji="1" lang="ja-JP" altLang="en-US" sz="1050" b="1" dirty="0">
                <a:latin typeface="+mn-ea"/>
              </a:rPr>
              <a:t>リリースが発表</a:t>
            </a:r>
          </a:p>
        </p:txBody>
      </p:sp>
      <p:cxnSp>
        <p:nvCxnSpPr>
          <p:cNvPr id="9" name="Straight Connector 8">
            <a:extLst>
              <a:ext uri="{FF2B5EF4-FFF2-40B4-BE49-F238E27FC236}">
                <a16:creationId xmlns:a16="http://schemas.microsoft.com/office/drawing/2014/main" id="{3C8F33A7-AA2B-292C-F289-5CA760464950}"/>
              </a:ext>
            </a:extLst>
          </p:cNvPr>
          <p:cNvCxnSpPr/>
          <p:nvPr/>
        </p:nvCxnSpPr>
        <p:spPr>
          <a:xfrm>
            <a:off x="3820886" y="4598126"/>
            <a:ext cx="2250584" cy="0"/>
          </a:xfrm>
          <a:prstGeom prst="line">
            <a:avLst/>
          </a:prstGeom>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25445A12-3D5B-9C6B-D6BD-31C8F893C0CC}"/>
              </a:ext>
            </a:extLst>
          </p:cNvPr>
          <p:cNvSpPr txBox="1"/>
          <p:nvPr/>
        </p:nvSpPr>
        <p:spPr>
          <a:xfrm>
            <a:off x="390907" y="4280234"/>
            <a:ext cx="2936258" cy="415498"/>
          </a:xfrm>
          <a:prstGeom prst="rect">
            <a:avLst/>
          </a:prstGeom>
          <a:noFill/>
        </p:spPr>
        <p:txBody>
          <a:bodyPr wrap="square" rtlCol="0">
            <a:spAutoFit/>
          </a:bodyPr>
          <a:lstStyle/>
          <a:p>
            <a:r>
              <a:rPr kumimoji="1" lang="ja-JP" altLang="en-US" sz="1050" b="1" dirty="0">
                <a:latin typeface="+mn-ea"/>
              </a:rPr>
              <a:t>各</a:t>
            </a:r>
            <a:r>
              <a:rPr kumimoji="1" lang="en-US" altLang="ja-JP" sz="1050" b="1" dirty="0">
                <a:latin typeface="+mn-ea"/>
              </a:rPr>
              <a:t>Profile</a:t>
            </a:r>
            <a:r>
              <a:rPr kumimoji="1" lang="ja-JP" altLang="en-US" sz="1050" b="1" dirty="0">
                <a:latin typeface="+mn-ea"/>
              </a:rPr>
              <a:t>が</a:t>
            </a:r>
            <a:r>
              <a:rPr kumimoji="1" lang="en-US" altLang="ja-JP" sz="1050" b="1" dirty="0" err="1">
                <a:latin typeface="+mn-ea"/>
              </a:rPr>
              <a:t>github</a:t>
            </a:r>
            <a:r>
              <a:rPr kumimoji="1" lang="en-US" altLang="ja-JP" sz="1050" b="1" dirty="0">
                <a:latin typeface="+mn-ea"/>
              </a:rPr>
              <a:t> repository</a:t>
            </a:r>
            <a:r>
              <a:rPr kumimoji="1" lang="ja-JP" altLang="en-US" sz="1050" b="1" dirty="0">
                <a:latin typeface="+mn-ea"/>
              </a:rPr>
              <a:t>の</a:t>
            </a:r>
            <a:r>
              <a:rPr kumimoji="1" lang="en-US" altLang="ja-JP" sz="1050" b="1" dirty="0">
                <a:latin typeface="+mn-ea"/>
              </a:rPr>
              <a:t>main branch</a:t>
            </a:r>
            <a:r>
              <a:rPr kumimoji="1" lang="ja-JP" altLang="en-US" sz="1050" b="1" dirty="0">
                <a:latin typeface="+mn-ea"/>
              </a:rPr>
              <a:t>にマージされ、修正が続いている</a:t>
            </a:r>
          </a:p>
        </p:txBody>
      </p:sp>
    </p:spTree>
    <p:extLst>
      <p:ext uri="{BB962C8B-B14F-4D97-AF65-F5344CB8AC3E}">
        <p14:creationId xmlns:p14="http://schemas.microsoft.com/office/powerpoint/2010/main" val="1801645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63A07-A579-CF37-B848-1559045CD581}"/>
              </a:ext>
            </a:extLst>
          </p:cNvPr>
          <p:cNvSpPr>
            <a:spLocks noGrp="1"/>
          </p:cNvSpPr>
          <p:nvPr>
            <p:ph type="title"/>
          </p:nvPr>
        </p:nvSpPr>
        <p:spPr/>
        <p:txBody>
          <a:bodyPr>
            <a:normAutofit fontScale="90000"/>
          </a:bodyPr>
          <a:lstStyle/>
          <a:p>
            <a:r>
              <a:rPr kumimoji="1" lang="en-US" altLang="ja-JP" dirty="0"/>
              <a:t>SPDX v2.3 -&gt; v3.0</a:t>
            </a:r>
            <a:r>
              <a:rPr kumimoji="1" lang="ja-JP" altLang="en-US" dirty="0"/>
              <a:t> 大きな違いがあります</a:t>
            </a:r>
          </a:p>
        </p:txBody>
      </p:sp>
      <p:pic>
        <p:nvPicPr>
          <p:cNvPr id="5" name="Content Placeholder 4">
            <a:extLst>
              <a:ext uri="{FF2B5EF4-FFF2-40B4-BE49-F238E27FC236}">
                <a16:creationId xmlns:a16="http://schemas.microsoft.com/office/drawing/2014/main" id="{D4942A56-9F02-C495-8236-EEFFA31C46CD}"/>
              </a:ext>
            </a:extLst>
          </p:cNvPr>
          <p:cNvPicPr>
            <a:picLocks noGrp="1" noChangeAspect="1"/>
          </p:cNvPicPr>
          <p:nvPr>
            <p:ph sz="quarter" idx="10"/>
          </p:nvPr>
        </p:nvPicPr>
        <p:blipFill>
          <a:blip r:embed="rId2"/>
          <a:stretch>
            <a:fillRect/>
          </a:stretch>
        </p:blipFill>
        <p:spPr>
          <a:xfrm>
            <a:off x="390906" y="998492"/>
            <a:ext cx="6525560" cy="3717200"/>
          </a:xfrm>
        </p:spPr>
      </p:pic>
    </p:spTree>
    <p:extLst>
      <p:ext uri="{BB962C8B-B14F-4D97-AF65-F5344CB8AC3E}">
        <p14:creationId xmlns:p14="http://schemas.microsoft.com/office/powerpoint/2010/main" val="176559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8D10C-4A88-F0FE-5C84-182D5FDCB0A6}"/>
              </a:ext>
            </a:extLst>
          </p:cNvPr>
          <p:cNvSpPr>
            <a:spLocks noGrp="1"/>
          </p:cNvSpPr>
          <p:nvPr>
            <p:ph type="title"/>
          </p:nvPr>
        </p:nvSpPr>
        <p:spPr/>
        <p:txBody>
          <a:bodyPr>
            <a:normAutofit fontScale="90000"/>
          </a:bodyPr>
          <a:lstStyle/>
          <a:p>
            <a:r>
              <a:rPr kumimoji="1" lang="en-US" altLang="ja-JP" dirty="0"/>
              <a:t>SPDX v2.3 -&gt; v3.0</a:t>
            </a:r>
            <a:r>
              <a:rPr kumimoji="1" lang="ja-JP" altLang="en-US" dirty="0"/>
              <a:t> 大きな違いがあります</a:t>
            </a:r>
          </a:p>
        </p:txBody>
      </p:sp>
      <p:pic>
        <p:nvPicPr>
          <p:cNvPr id="5" name="Content Placeholder 4">
            <a:extLst>
              <a:ext uri="{FF2B5EF4-FFF2-40B4-BE49-F238E27FC236}">
                <a16:creationId xmlns:a16="http://schemas.microsoft.com/office/drawing/2014/main" id="{E891BE83-A8D1-1997-97ED-E4AE5EEC1C46}"/>
              </a:ext>
            </a:extLst>
          </p:cNvPr>
          <p:cNvPicPr>
            <a:picLocks noGrp="1" noChangeAspect="1"/>
          </p:cNvPicPr>
          <p:nvPr>
            <p:ph sz="quarter" idx="10"/>
          </p:nvPr>
        </p:nvPicPr>
        <p:blipFill>
          <a:blip r:embed="rId2"/>
          <a:stretch>
            <a:fillRect/>
          </a:stretch>
        </p:blipFill>
        <p:spPr>
          <a:xfrm>
            <a:off x="390907" y="963385"/>
            <a:ext cx="6597722" cy="3740276"/>
          </a:xfrm>
        </p:spPr>
      </p:pic>
      <p:sp>
        <p:nvSpPr>
          <p:cNvPr id="6" name="TextBox 5">
            <a:extLst>
              <a:ext uri="{FF2B5EF4-FFF2-40B4-BE49-F238E27FC236}">
                <a16:creationId xmlns:a16="http://schemas.microsoft.com/office/drawing/2014/main" id="{CDB0B204-484E-EE0A-56FD-32D56DDDE591}"/>
              </a:ext>
            </a:extLst>
          </p:cNvPr>
          <p:cNvSpPr txBox="1"/>
          <p:nvPr/>
        </p:nvSpPr>
        <p:spPr>
          <a:xfrm>
            <a:off x="7086601" y="1097281"/>
            <a:ext cx="1789611" cy="2663293"/>
          </a:xfrm>
          <a:prstGeom prst="rect">
            <a:avLst/>
          </a:prstGeom>
          <a:noFill/>
        </p:spPr>
        <p:txBody>
          <a:bodyPr wrap="square" rtlCol="0">
            <a:spAutoFit/>
          </a:bodyPr>
          <a:lstStyle/>
          <a:p>
            <a:pPr>
              <a:lnSpc>
                <a:spcPct val="150000"/>
              </a:lnSpc>
            </a:pPr>
            <a:r>
              <a:rPr kumimoji="1" lang="ja-JP" altLang="en-US" sz="1800" b="1" dirty="0">
                <a:latin typeface="+mn-ea"/>
              </a:rPr>
              <a:t>目的の違い</a:t>
            </a:r>
            <a:endParaRPr kumimoji="1" lang="en-US" altLang="ja-JP" sz="1800" b="1" dirty="0">
              <a:latin typeface="+mn-ea"/>
            </a:endParaRPr>
          </a:p>
          <a:p>
            <a:pPr marL="214313" indent="-214313">
              <a:lnSpc>
                <a:spcPct val="150000"/>
              </a:lnSpc>
              <a:buFont typeface="Arial" panose="020B0604020202020204" pitchFamily="34" charset="0"/>
              <a:buChar char="•"/>
            </a:pPr>
            <a:r>
              <a:rPr kumimoji="1" lang="en-US" altLang="ja-JP" sz="1050" dirty="0">
                <a:latin typeface="+mn-ea"/>
              </a:rPr>
              <a:t>V2.3</a:t>
            </a:r>
            <a:r>
              <a:rPr kumimoji="1" lang="ja-JP" altLang="en-US" sz="1050" dirty="0">
                <a:latin typeface="+mn-ea"/>
              </a:rPr>
              <a:t>までは</a:t>
            </a:r>
            <a:r>
              <a:rPr kumimoji="1" lang="en-US" altLang="ja-JP" sz="1050" b="1" dirty="0">
                <a:solidFill>
                  <a:schemeClr val="accent1"/>
                </a:solidFill>
                <a:latin typeface="+mn-ea"/>
              </a:rPr>
              <a:t>OSS</a:t>
            </a:r>
            <a:r>
              <a:rPr kumimoji="1" lang="ja-JP" altLang="en-US" sz="1050" b="1" dirty="0">
                <a:solidFill>
                  <a:schemeClr val="accent1"/>
                </a:solidFill>
                <a:latin typeface="+mn-ea"/>
              </a:rPr>
              <a:t>ライセンスコンプライアンス</a:t>
            </a:r>
            <a:r>
              <a:rPr kumimoji="1" lang="ja-JP" altLang="en-US" sz="1050" dirty="0">
                <a:latin typeface="+mn-ea"/>
              </a:rPr>
              <a:t>観点</a:t>
            </a:r>
            <a:endParaRPr kumimoji="1" lang="en-US" altLang="ja-JP" sz="1050" dirty="0">
              <a:latin typeface="+mn-ea"/>
            </a:endParaRPr>
          </a:p>
          <a:p>
            <a:pPr marL="214313" indent="-214313">
              <a:lnSpc>
                <a:spcPct val="150000"/>
              </a:lnSpc>
              <a:buFont typeface="Arial" panose="020B0604020202020204" pitchFamily="34" charset="0"/>
              <a:buChar char="•"/>
            </a:pPr>
            <a:endParaRPr kumimoji="1" lang="en-US" altLang="ja-JP" sz="1050" dirty="0">
              <a:latin typeface="+mn-ea"/>
            </a:endParaRPr>
          </a:p>
          <a:p>
            <a:pPr>
              <a:lnSpc>
                <a:spcPct val="150000"/>
              </a:lnSpc>
            </a:pPr>
            <a:r>
              <a:rPr kumimoji="1" lang="ja-JP" altLang="en-US" sz="1050" dirty="0">
                <a:latin typeface="+mn-ea"/>
              </a:rPr>
              <a:t>これからは</a:t>
            </a:r>
            <a:endParaRPr kumimoji="1" lang="en-US" altLang="ja-JP" sz="1050" dirty="0">
              <a:latin typeface="+mn-ea"/>
            </a:endParaRPr>
          </a:p>
          <a:p>
            <a:pPr marL="214313" indent="-214313">
              <a:lnSpc>
                <a:spcPct val="150000"/>
              </a:lnSpc>
              <a:buFont typeface="Arial" panose="020B0604020202020204" pitchFamily="34" charset="0"/>
              <a:buChar char="•"/>
            </a:pPr>
            <a:r>
              <a:rPr kumimoji="1" lang="ja-JP" altLang="en-US" sz="1050" b="1" dirty="0">
                <a:solidFill>
                  <a:schemeClr val="accent1"/>
                </a:solidFill>
                <a:latin typeface="+mn-ea"/>
              </a:rPr>
              <a:t>セキュリティ</a:t>
            </a:r>
            <a:r>
              <a:rPr kumimoji="1" lang="ja-JP" altLang="en-US" sz="1050" dirty="0">
                <a:latin typeface="+mn-ea"/>
              </a:rPr>
              <a:t>と製品安全</a:t>
            </a:r>
            <a:endParaRPr kumimoji="1" lang="en-US" altLang="ja-JP" sz="1050" dirty="0">
              <a:latin typeface="+mn-ea"/>
            </a:endParaRPr>
          </a:p>
          <a:p>
            <a:pPr marL="214313" indent="-214313">
              <a:lnSpc>
                <a:spcPct val="150000"/>
              </a:lnSpc>
              <a:buFont typeface="Arial" panose="020B0604020202020204" pitchFamily="34" charset="0"/>
              <a:buChar char="•"/>
            </a:pPr>
            <a:r>
              <a:rPr kumimoji="1" lang="en-US" altLang="ja-JP" sz="1050" b="1" dirty="0">
                <a:solidFill>
                  <a:schemeClr val="accent1"/>
                </a:solidFill>
                <a:latin typeface="+mn-ea"/>
              </a:rPr>
              <a:t>AI/ML</a:t>
            </a:r>
            <a:r>
              <a:rPr kumimoji="1" lang="ja-JP" altLang="en-US" sz="1050" b="1" dirty="0">
                <a:solidFill>
                  <a:schemeClr val="accent1"/>
                </a:solidFill>
                <a:latin typeface="+mn-ea"/>
              </a:rPr>
              <a:t>とデータセット</a:t>
            </a:r>
            <a:r>
              <a:rPr kumimoji="1" lang="ja-JP" altLang="en-US" sz="1050" dirty="0">
                <a:latin typeface="+mn-ea"/>
              </a:rPr>
              <a:t>の透明性</a:t>
            </a:r>
            <a:endParaRPr kumimoji="1" lang="en-US" altLang="ja-JP" sz="1050" dirty="0">
              <a:latin typeface="+mn-ea"/>
            </a:endParaRPr>
          </a:p>
        </p:txBody>
      </p:sp>
    </p:spTree>
    <p:extLst>
      <p:ext uri="{BB962C8B-B14F-4D97-AF65-F5344CB8AC3E}">
        <p14:creationId xmlns:p14="http://schemas.microsoft.com/office/powerpoint/2010/main" val="700762809"/>
      </p:ext>
    </p:extLst>
  </p:cSld>
  <p:clrMapOvr>
    <a:masterClrMapping/>
  </p:clrMapOvr>
</p:sld>
</file>

<file path=ppt/theme/theme1.xml><?xml version="1.0" encoding="utf-8"?>
<a:theme xmlns:a="http://schemas.openxmlformats.org/drawingml/2006/main"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CJWG-Template">
      <a:majorFont>
        <a:latin typeface="游ゴシック Light"/>
        <a:ea typeface="游ゴシック Light"/>
        <a:cs typeface=""/>
      </a:majorFont>
      <a:minorFont>
        <a:latin typeface="游ゴシック"/>
        <a:ea typeface="游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penChainJWG-Template.potx" id="{C20B2CE1-4FCA-4575-9768-E0D663FF81C4}" vid="{D678F007-BB20-40E9-9E1A-243482967CF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OpenChainJWG-Template</Template>
  <TotalTime>904</TotalTime>
  <Words>783</Words>
  <Application>Microsoft Office PowerPoint</Application>
  <PresentationFormat>On-screen Show (16:9)</PresentationFormat>
  <Paragraphs>72</Paragraphs>
  <Slides>28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游ゴシック Light</vt:lpstr>
      <vt:lpstr>Open Sans Medium</vt:lpstr>
      <vt:lpstr>Arial</vt:lpstr>
      <vt:lpstr>Roboto Slab Light</vt:lpstr>
      <vt:lpstr>Consolas</vt:lpstr>
      <vt:lpstr>游ゴシック</vt:lpstr>
      <vt:lpstr>Roboto</vt:lpstr>
      <vt:lpstr>Linux Foundation EU Theme 2023</vt:lpstr>
      <vt:lpstr>SBOM sg 紹介 ＋ SPDX 最近の動向紹介</vt:lpstr>
      <vt:lpstr>SBOM sg 概要</vt:lpstr>
      <vt:lpstr>SBOM sg の情報を得たり参加するには</vt:lpstr>
      <vt:lpstr>Open Source Summit North America 2023</vt:lpstr>
      <vt:lpstr>SPDX 3.0 Tooling mini summit</vt:lpstr>
      <vt:lpstr>Executive Summary – SPDX 3.0 </vt:lpstr>
      <vt:lpstr>近々SPDX 3.0が発行されます</vt:lpstr>
      <vt:lpstr>SPDX v2.3 -&gt; v3.0 大きな違いがあります</vt:lpstr>
      <vt:lpstr>SPDX v2.3 -&gt; v3.0 大きな違いがあります</vt:lpstr>
      <vt:lpstr>SPDX v2.3 -&gt; v3.0 大きな違いがあります</vt:lpstr>
      <vt:lpstr>SPDX v2.3 -&gt; v3.0 大きな違いがあります</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Lunch Meeting</vt:lpstr>
      <vt:lpstr>SPDX v3.0 の仕様が非常に複雑化</vt:lpstr>
      <vt:lpstr>JSON-LD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Kobota, Norio (SGC)</dc:creator>
  <cp:lastModifiedBy>Kobota, Norio (SGC)</cp:lastModifiedBy>
  <cp:revision>5</cp:revision>
  <dcterms:created xsi:type="dcterms:W3CDTF">2023-05-16T23:32:01Z</dcterms:created>
  <dcterms:modified xsi:type="dcterms:W3CDTF">2023-05-18T06:21:41Z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f8e20e6-048a-4bad-a26b-318dd1cd4d47_Enabled">
    <vt:lpwstr>true</vt:lpwstr>
  </property>
  <property fmtid="{D5CDD505-2E9C-101B-9397-08002B2CF9AE}" pid="3" name="MSIP_Label_1f8e20e6-048a-4bad-a26b-318dd1cd4d47_SetDate">
    <vt:lpwstr>2023-05-17T09:08:30Z</vt:lpwstr>
  </property>
  <property fmtid="{D5CDD505-2E9C-101B-9397-08002B2CF9AE}" pid="4" name="MSIP_Label_1f8e20e6-048a-4bad-a26b-318dd1cd4d47_Method">
    <vt:lpwstr>Privileged</vt:lpwstr>
  </property>
  <property fmtid="{D5CDD505-2E9C-101B-9397-08002B2CF9AE}" pid="5" name="MSIP_Label_1f8e20e6-048a-4bad-a26b-318dd1cd4d47_Name">
    <vt:lpwstr>1f8e20e6-048a-4bad-a26b-318dd1cd4d47</vt:lpwstr>
  </property>
  <property fmtid="{D5CDD505-2E9C-101B-9397-08002B2CF9AE}" pid="6" name="MSIP_Label_1f8e20e6-048a-4bad-a26b-318dd1cd4d47_SiteId">
    <vt:lpwstr>66c65d8a-9158-4521-a2d8-664963db48e4</vt:lpwstr>
  </property>
  <property fmtid="{D5CDD505-2E9C-101B-9397-08002B2CF9AE}" pid="7" name="MSIP_Label_1f8e20e6-048a-4bad-a26b-318dd1cd4d47_ActionId">
    <vt:lpwstr>8eb382f4-54a0-4f87-bdb0-a46b4236ce26</vt:lpwstr>
  </property>
  <property fmtid="{D5CDD505-2E9C-101B-9397-08002B2CF9AE}" pid="8" name="MSIP_Label_1f8e20e6-048a-4bad-a26b-318dd1cd4d47_ContentBits">
    <vt:lpwstr>0</vt:lpwstr>
  </property>
</Properties>
</file>